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6"/>
  </p:notesMasterIdLst>
  <p:sldIdLst>
    <p:sldId id="256" r:id="rId2"/>
    <p:sldId id="270" r:id="rId3"/>
    <p:sldId id="281" r:id="rId4"/>
    <p:sldId id="278" r:id="rId5"/>
    <p:sldId id="269" r:id="rId6"/>
    <p:sldId id="279" r:id="rId7"/>
    <p:sldId id="271" r:id="rId8"/>
    <p:sldId id="272" r:id="rId9"/>
    <p:sldId id="274" r:id="rId10"/>
    <p:sldId id="275" r:id="rId11"/>
    <p:sldId id="273" r:id="rId12"/>
    <p:sldId id="276" r:id="rId13"/>
    <p:sldId id="277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AA66B-BD54-45C1-AF87-5159E71FD598}" v="4" dt="2024-09-05T22:49:37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2517"/>
  </p:normalViewPr>
  <p:slideViewPr>
    <p:cSldViewPr snapToGrid="0">
      <p:cViewPr varScale="1">
        <p:scale>
          <a:sx n="80" d="100"/>
          <a:sy n="80" d="100"/>
        </p:scale>
        <p:origin x="38" y="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Saunders" userId="c0986ea9a2f2a984" providerId="LiveId" clId="{1D6AA66B-BD54-45C1-AF87-5159E71FD598}"/>
    <pc:docChg chg="undo custSel addSld delSld modSld sldOrd">
      <pc:chgData name="Mike Saunders" userId="c0986ea9a2f2a984" providerId="LiveId" clId="{1D6AA66B-BD54-45C1-AF87-5159E71FD598}" dt="2024-09-10T14:25:42.954" v="2569" actId="20577"/>
      <pc:docMkLst>
        <pc:docMk/>
      </pc:docMkLst>
      <pc:sldChg chg="addSp delSp modSp mod">
        <pc:chgData name="Mike Saunders" userId="c0986ea9a2f2a984" providerId="LiveId" clId="{1D6AA66B-BD54-45C1-AF87-5159E71FD598}" dt="2024-09-05T22:47:57.368" v="68" actId="1076"/>
        <pc:sldMkLst>
          <pc:docMk/>
          <pc:sldMk cId="4031883172" sldId="256"/>
        </pc:sldMkLst>
        <pc:spChg chg="mod">
          <ac:chgData name="Mike Saunders" userId="c0986ea9a2f2a984" providerId="LiveId" clId="{1D6AA66B-BD54-45C1-AF87-5159E71FD598}" dt="2024-09-05T22:44:44.240" v="36" actId="242"/>
          <ac:spMkLst>
            <pc:docMk/>
            <pc:sldMk cId="4031883172" sldId="256"/>
            <ac:spMk id="2" creationId="{4EB9F1EE-B7C1-B5A7-D3DE-5486DF557772}"/>
          </ac:spMkLst>
        </pc:spChg>
        <pc:spChg chg="mod">
          <ac:chgData name="Mike Saunders" userId="c0986ea9a2f2a984" providerId="LiveId" clId="{1D6AA66B-BD54-45C1-AF87-5159E71FD598}" dt="2024-09-05T22:45:02.565" v="58" actId="20577"/>
          <ac:spMkLst>
            <pc:docMk/>
            <pc:sldMk cId="4031883172" sldId="256"/>
            <ac:spMk id="3" creationId="{79CBFAF9-313F-CFE8-A551-D1D9961AA6DB}"/>
          </ac:spMkLst>
        </pc:spChg>
        <pc:spChg chg="add del mod">
          <ac:chgData name="Mike Saunders" userId="c0986ea9a2f2a984" providerId="LiveId" clId="{1D6AA66B-BD54-45C1-AF87-5159E71FD598}" dt="2024-09-05T22:45:54.044" v="64" actId="478"/>
          <ac:spMkLst>
            <pc:docMk/>
            <pc:sldMk cId="4031883172" sldId="256"/>
            <ac:spMk id="6" creationId="{3EB65CC6-E05F-0F90-AF46-E722E31F8359}"/>
          </ac:spMkLst>
        </pc:spChg>
        <pc:spChg chg="add del">
          <ac:chgData name="Mike Saunders" userId="c0986ea9a2f2a984" providerId="LiveId" clId="{1D6AA66B-BD54-45C1-AF87-5159E71FD598}" dt="2024-09-05T22:46:59.757" v="66" actId="478"/>
          <ac:spMkLst>
            <pc:docMk/>
            <pc:sldMk cId="4031883172" sldId="256"/>
            <ac:spMk id="7" creationId="{2DF36F05-7584-6A53-FEF0-E9794F69166D}"/>
          </ac:spMkLst>
        </pc:spChg>
        <pc:picChg chg="del">
          <ac:chgData name="Mike Saunders" userId="c0986ea9a2f2a984" providerId="LiveId" clId="{1D6AA66B-BD54-45C1-AF87-5159E71FD598}" dt="2024-09-05T22:45:35.545" v="59" actId="478"/>
          <ac:picMkLst>
            <pc:docMk/>
            <pc:sldMk cId="4031883172" sldId="256"/>
            <ac:picMk id="4" creationId="{A8099CF5-E52C-ADC4-FE3D-74ED2E9B3B43}"/>
          </ac:picMkLst>
        </pc:picChg>
        <pc:picChg chg="add mod">
          <ac:chgData name="Mike Saunders" userId="c0986ea9a2f2a984" providerId="LiveId" clId="{1D6AA66B-BD54-45C1-AF87-5159E71FD598}" dt="2024-09-05T22:47:57.368" v="68" actId="1076"/>
          <ac:picMkLst>
            <pc:docMk/>
            <pc:sldMk cId="4031883172" sldId="256"/>
            <ac:picMk id="8" creationId="{C4D7D048-6BC9-58F0-E394-A4BB7490866A}"/>
          </ac:picMkLst>
        </pc:picChg>
      </pc:sldChg>
      <pc:sldChg chg="del">
        <pc:chgData name="Mike Saunders" userId="c0986ea9a2f2a984" providerId="LiveId" clId="{1D6AA66B-BD54-45C1-AF87-5159E71FD598}" dt="2024-09-05T22:51:50.747" v="220" actId="47"/>
        <pc:sldMkLst>
          <pc:docMk/>
          <pc:sldMk cId="3642388448" sldId="258"/>
        </pc:sldMkLst>
      </pc:sldChg>
      <pc:sldChg chg="del">
        <pc:chgData name="Mike Saunders" userId="c0986ea9a2f2a984" providerId="LiveId" clId="{1D6AA66B-BD54-45C1-AF87-5159E71FD598}" dt="2024-09-05T22:51:50.982" v="221" actId="47"/>
        <pc:sldMkLst>
          <pc:docMk/>
          <pc:sldMk cId="3963055046" sldId="259"/>
        </pc:sldMkLst>
      </pc:sldChg>
      <pc:sldChg chg="del">
        <pc:chgData name="Mike Saunders" userId="c0986ea9a2f2a984" providerId="LiveId" clId="{1D6AA66B-BD54-45C1-AF87-5159E71FD598}" dt="2024-09-05T22:51:45.374" v="206" actId="47"/>
        <pc:sldMkLst>
          <pc:docMk/>
          <pc:sldMk cId="2120321798" sldId="260"/>
        </pc:sldMkLst>
      </pc:sldChg>
      <pc:sldChg chg="del">
        <pc:chgData name="Mike Saunders" userId="c0986ea9a2f2a984" providerId="LiveId" clId="{1D6AA66B-BD54-45C1-AF87-5159E71FD598}" dt="2024-09-05T22:51:45.822" v="207" actId="47"/>
        <pc:sldMkLst>
          <pc:docMk/>
          <pc:sldMk cId="3717669872" sldId="262"/>
        </pc:sldMkLst>
      </pc:sldChg>
      <pc:sldChg chg="del">
        <pc:chgData name="Mike Saunders" userId="c0986ea9a2f2a984" providerId="LiveId" clId="{1D6AA66B-BD54-45C1-AF87-5159E71FD598}" dt="2024-09-05T22:51:46.223" v="208" actId="47"/>
        <pc:sldMkLst>
          <pc:docMk/>
          <pc:sldMk cId="276345597" sldId="263"/>
        </pc:sldMkLst>
      </pc:sldChg>
      <pc:sldChg chg="del">
        <pc:chgData name="Mike Saunders" userId="c0986ea9a2f2a984" providerId="LiveId" clId="{1D6AA66B-BD54-45C1-AF87-5159E71FD598}" dt="2024-09-05T22:51:51.181" v="222" actId="47"/>
        <pc:sldMkLst>
          <pc:docMk/>
          <pc:sldMk cId="2038907524" sldId="264"/>
        </pc:sldMkLst>
      </pc:sldChg>
      <pc:sldChg chg="del">
        <pc:chgData name="Mike Saunders" userId="c0986ea9a2f2a984" providerId="LiveId" clId="{1D6AA66B-BD54-45C1-AF87-5159E71FD598}" dt="2024-09-05T22:51:51.376" v="223" actId="47"/>
        <pc:sldMkLst>
          <pc:docMk/>
          <pc:sldMk cId="3741511294" sldId="265"/>
        </pc:sldMkLst>
      </pc:sldChg>
      <pc:sldChg chg="del">
        <pc:chgData name="Mike Saunders" userId="c0986ea9a2f2a984" providerId="LiveId" clId="{1D6AA66B-BD54-45C1-AF87-5159E71FD598}" dt="2024-09-05T22:51:46.627" v="209" actId="47"/>
        <pc:sldMkLst>
          <pc:docMk/>
          <pc:sldMk cId="1422104089" sldId="266"/>
        </pc:sldMkLst>
      </pc:sldChg>
      <pc:sldChg chg="del">
        <pc:chgData name="Mike Saunders" userId="c0986ea9a2f2a984" providerId="LiveId" clId="{1D6AA66B-BD54-45C1-AF87-5159E71FD598}" dt="2024-09-05T22:51:51.563" v="224" actId="47"/>
        <pc:sldMkLst>
          <pc:docMk/>
          <pc:sldMk cId="3423382430" sldId="267"/>
        </pc:sldMkLst>
      </pc:sldChg>
      <pc:sldChg chg="del">
        <pc:chgData name="Mike Saunders" userId="c0986ea9a2f2a984" providerId="LiveId" clId="{1D6AA66B-BD54-45C1-AF87-5159E71FD598}" dt="2024-09-05T22:51:47.046" v="210" actId="47"/>
        <pc:sldMkLst>
          <pc:docMk/>
          <pc:sldMk cId="547791207" sldId="268"/>
        </pc:sldMkLst>
      </pc:sldChg>
      <pc:sldChg chg="modSp mod">
        <pc:chgData name="Mike Saunders" userId="c0986ea9a2f2a984" providerId="LiveId" clId="{1D6AA66B-BD54-45C1-AF87-5159E71FD598}" dt="2024-09-10T13:55:07.574" v="2509" actId="20577"/>
        <pc:sldMkLst>
          <pc:docMk/>
          <pc:sldMk cId="382987857" sldId="269"/>
        </pc:sldMkLst>
        <pc:spChg chg="mod">
          <ac:chgData name="Mike Saunders" userId="c0986ea9a2f2a984" providerId="LiveId" clId="{1D6AA66B-BD54-45C1-AF87-5159E71FD598}" dt="2024-09-05T22:57:11.786" v="649" actId="20577"/>
          <ac:spMkLst>
            <pc:docMk/>
            <pc:sldMk cId="382987857" sldId="269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10T13:55:07.574" v="2509" actId="20577"/>
          <ac:spMkLst>
            <pc:docMk/>
            <pc:sldMk cId="382987857" sldId="269"/>
            <ac:spMk id="6" creationId="{62504B73-9099-3DFF-605F-FEAEB7268706}"/>
          </ac:spMkLst>
        </pc:spChg>
      </pc:sldChg>
      <pc:sldChg chg="del">
        <pc:chgData name="Mike Saunders" userId="c0986ea9a2f2a984" providerId="LiveId" clId="{1D6AA66B-BD54-45C1-AF87-5159E71FD598}" dt="2024-09-05T22:51:44.869" v="205" actId="47"/>
        <pc:sldMkLst>
          <pc:docMk/>
          <pc:sldMk cId="124183885" sldId="270"/>
        </pc:sldMkLst>
      </pc:sldChg>
      <pc:sldChg chg="addSp modSp add mod ord">
        <pc:chgData name="Mike Saunders" userId="c0986ea9a2f2a984" providerId="LiveId" clId="{1D6AA66B-BD54-45C1-AF87-5159E71FD598}" dt="2024-09-06T00:38:42.948" v="2144" actId="20577"/>
        <pc:sldMkLst>
          <pc:docMk/>
          <pc:sldMk cId="1021181000" sldId="270"/>
        </pc:sldMkLst>
        <pc:spChg chg="add mod">
          <ac:chgData name="Mike Saunders" userId="c0986ea9a2f2a984" providerId="LiveId" clId="{1D6AA66B-BD54-45C1-AF87-5159E71FD598}" dt="2024-09-06T00:38:42.948" v="2144" actId="20577"/>
          <ac:spMkLst>
            <pc:docMk/>
            <pc:sldMk cId="1021181000" sldId="270"/>
            <ac:spMk id="2" creationId="{712C8E85-2361-AF83-DF90-786E7A54C5C4}"/>
          </ac:spMkLst>
        </pc:spChg>
        <pc:spChg chg="mod">
          <ac:chgData name="Mike Saunders" userId="c0986ea9a2f2a984" providerId="LiveId" clId="{1D6AA66B-BD54-45C1-AF87-5159E71FD598}" dt="2024-09-05T23:52:10.837" v="2015" actId="20577"/>
          <ac:spMkLst>
            <pc:docMk/>
            <pc:sldMk cId="1021181000" sldId="270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52:14.284" v="2017" actId="27636"/>
          <ac:spMkLst>
            <pc:docMk/>
            <pc:sldMk cId="1021181000" sldId="270"/>
            <ac:spMk id="6" creationId="{62504B73-9099-3DFF-605F-FEAEB7268706}"/>
          </ac:spMkLst>
        </pc:spChg>
      </pc:sldChg>
      <pc:sldChg chg="del delDesignElem">
        <pc:chgData name="Mike Saunders" userId="c0986ea9a2f2a984" providerId="LiveId" clId="{1D6AA66B-BD54-45C1-AF87-5159E71FD598}" dt="2024-09-05T22:52:09.982" v="230" actId="47"/>
        <pc:sldMkLst>
          <pc:docMk/>
          <pc:sldMk cId="2257743014" sldId="270"/>
        </pc:sldMkLst>
      </pc:sldChg>
      <pc:sldChg chg="delSp add del setBg delDesignElem">
        <pc:chgData name="Mike Saunders" userId="c0986ea9a2f2a984" providerId="LiveId" clId="{1D6AA66B-BD54-45C1-AF87-5159E71FD598}" dt="2024-09-05T22:52:06.354" v="228" actId="47"/>
        <pc:sldMkLst>
          <pc:docMk/>
          <pc:sldMk cId="2512042971" sldId="270"/>
        </pc:sldMkLst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9" creationId="{1B15ED52-F352-441B-82BF-E0EA34836D08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1" creationId="{3B2E3793-BFE6-45A2-9B7B-E18844431C99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3" creationId="{BC4C4868-CB8F-4AF9-9CDB-8108F2C19B67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5" creationId="{375E0459-6403-40CD-989D-56A4407CA12E}"/>
          </ac:spMkLst>
        </pc:spChg>
        <pc:spChg chg="del">
          <ac:chgData name="Mike Saunders" userId="c0986ea9a2f2a984" providerId="LiveId" clId="{1D6AA66B-BD54-45C1-AF87-5159E71FD598}" dt="2024-09-05T22:52:03.137" v="227"/>
          <ac:spMkLst>
            <pc:docMk/>
            <pc:sldMk cId="2512042971" sldId="270"/>
            <ac:spMk id="17" creationId="{53E5B1A8-3AC9-4BD1-9BBC-78CA94F2D1BA}"/>
          </ac:spMkLst>
        </pc:spChg>
      </pc:sldChg>
      <pc:sldChg chg="addSp delSp modSp add mod">
        <pc:chgData name="Mike Saunders" userId="c0986ea9a2f2a984" providerId="LiveId" clId="{1D6AA66B-BD54-45C1-AF87-5159E71FD598}" dt="2024-09-10T14:13:34.482" v="2534" actId="1076"/>
        <pc:sldMkLst>
          <pc:docMk/>
          <pc:sldMk cId="1542132425" sldId="271"/>
        </pc:sldMkLst>
        <pc:spChg chg="mod">
          <ac:chgData name="Mike Saunders" userId="c0986ea9a2f2a984" providerId="LiveId" clId="{1D6AA66B-BD54-45C1-AF87-5159E71FD598}" dt="2024-09-05T22:59:38.134" v="782" actId="20577"/>
          <ac:spMkLst>
            <pc:docMk/>
            <pc:sldMk cId="1542132425" sldId="271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2:59:34.448" v="781" actId="12"/>
          <ac:spMkLst>
            <pc:docMk/>
            <pc:sldMk cId="1542132425" sldId="271"/>
            <ac:spMk id="6" creationId="{62504B73-9099-3DFF-605F-FEAEB7268706}"/>
          </ac:spMkLst>
        </pc:spChg>
        <pc:picChg chg="add del mod">
          <ac:chgData name="Mike Saunders" userId="c0986ea9a2f2a984" providerId="LiveId" clId="{1D6AA66B-BD54-45C1-AF87-5159E71FD598}" dt="2024-09-10T14:13:02.673" v="2525" actId="478"/>
          <ac:picMkLst>
            <pc:docMk/>
            <pc:sldMk cId="1542132425" sldId="271"/>
            <ac:picMk id="4" creationId="{3A70364B-4732-CB3B-3AE3-C4517EA009D3}"/>
          </ac:picMkLst>
        </pc:picChg>
        <pc:picChg chg="add del mod">
          <ac:chgData name="Mike Saunders" userId="c0986ea9a2f2a984" providerId="LiveId" clId="{1D6AA66B-BD54-45C1-AF87-5159E71FD598}" dt="2024-09-10T14:13:27.705" v="2530" actId="478"/>
          <ac:picMkLst>
            <pc:docMk/>
            <pc:sldMk cId="1542132425" sldId="271"/>
            <ac:picMk id="5" creationId="{41899252-7276-4D7E-8EC2-023423255146}"/>
          </ac:picMkLst>
        </pc:picChg>
        <pc:picChg chg="add mod">
          <ac:chgData name="Mike Saunders" userId="c0986ea9a2f2a984" providerId="LiveId" clId="{1D6AA66B-BD54-45C1-AF87-5159E71FD598}" dt="2024-09-10T14:13:34.482" v="2534" actId="1076"/>
          <ac:picMkLst>
            <pc:docMk/>
            <pc:sldMk cId="1542132425" sldId="271"/>
            <ac:picMk id="8" creationId="{2BD50FF7-E072-F115-D31D-03CEFEA5F5A6}"/>
          </ac:picMkLst>
        </pc:picChg>
        <pc:picChg chg="del mod">
          <ac:chgData name="Mike Saunders" userId="c0986ea9a2f2a984" providerId="LiveId" clId="{1D6AA66B-BD54-45C1-AF87-5159E71FD598}" dt="2024-09-10T13:37:12.198" v="2324" actId="478"/>
          <ac:picMkLst>
            <pc:docMk/>
            <pc:sldMk cId="1542132425" sldId="271"/>
            <ac:picMk id="8" creationId="{417DCE03-5806-132D-D814-06884EA69B91}"/>
          </ac:picMkLst>
        </pc:picChg>
      </pc:sldChg>
      <pc:sldChg chg="del">
        <pc:chgData name="Mike Saunders" userId="c0986ea9a2f2a984" providerId="LiveId" clId="{1D6AA66B-BD54-45C1-AF87-5159E71FD598}" dt="2024-09-05T22:51:50.361" v="219" actId="47"/>
        <pc:sldMkLst>
          <pc:docMk/>
          <pc:sldMk cId="3326597434" sldId="271"/>
        </pc:sldMkLst>
      </pc:sldChg>
      <pc:sldChg chg="addSp delSp modSp add mod">
        <pc:chgData name="Mike Saunders" userId="c0986ea9a2f2a984" providerId="LiveId" clId="{1D6AA66B-BD54-45C1-AF87-5159E71FD598}" dt="2024-09-10T00:27:24.102" v="2317" actId="207"/>
        <pc:sldMkLst>
          <pc:docMk/>
          <pc:sldMk cId="1971109561" sldId="272"/>
        </pc:sldMkLst>
        <pc:spChg chg="mod">
          <ac:chgData name="Mike Saunders" userId="c0986ea9a2f2a984" providerId="LiveId" clId="{1D6AA66B-BD54-45C1-AF87-5159E71FD598}" dt="2024-09-05T23:01:58.772" v="891" actId="6549"/>
          <ac:spMkLst>
            <pc:docMk/>
            <pc:sldMk cId="1971109561" sldId="272"/>
            <ac:spMk id="3" creationId="{EA5357D9-D4FB-4AAD-8A2F-1178ADF39DA1}"/>
          </ac:spMkLst>
        </pc:spChg>
        <pc:spChg chg="add del">
          <ac:chgData name="Mike Saunders" userId="c0986ea9a2f2a984" providerId="LiveId" clId="{1D6AA66B-BD54-45C1-AF87-5159E71FD598}" dt="2024-09-05T23:02:44.680" v="893" actId="478"/>
          <ac:spMkLst>
            <pc:docMk/>
            <pc:sldMk cId="1971109561" sldId="272"/>
            <ac:spMk id="4" creationId="{EB6EAC6B-D71E-4478-1A15-53F637277E1C}"/>
          </ac:spMkLst>
        </pc:spChg>
        <pc:spChg chg="mod">
          <ac:chgData name="Mike Saunders" userId="c0986ea9a2f2a984" providerId="LiveId" clId="{1D6AA66B-BD54-45C1-AF87-5159E71FD598}" dt="2024-09-05T23:00:32.952" v="890" actId="20577"/>
          <ac:spMkLst>
            <pc:docMk/>
            <pc:sldMk cId="1971109561" sldId="272"/>
            <ac:spMk id="6" creationId="{62504B73-9099-3DFF-605F-FEAEB7268706}"/>
          </ac:spMkLst>
        </pc:spChg>
        <pc:spChg chg="add del">
          <ac:chgData name="Mike Saunders" userId="c0986ea9a2f2a984" providerId="LiveId" clId="{1D6AA66B-BD54-45C1-AF87-5159E71FD598}" dt="2024-09-05T23:02:58.736" v="895" actId="478"/>
          <ac:spMkLst>
            <pc:docMk/>
            <pc:sldMk cId="1971109561" sldId="272"/>
            <ac:spMk id="7" creationId="{F760A9DC-7733-56A5-5AC2-B6B6D73D6009}"/>
          </ac:spMkLst>
        </pc:spChg>
        <pc:spChg chg="add del mod">
          <ac:chgData name="Mike Saunders" userId="c0986ea9a2f2a984" providerId="LiveId" clId="{1D6AA66B-BD54-45C1-AF87-5159E71FD598}" dt="2024-09-06T00:47:17.569" v="2159" actId="478"/>
          <ac:spMkLst>
            <pc:docMk/>
            <pc:sldMk cId="1971109561" sldId="272"/>
            <ac:spMk id="12" creationId="{50E6D557-A6A8-B78C-4C69-419DAD679444}"/>
          </ac:spMkLst>
        </pc:spChg>
        <pc:graphicFrameChg chg="add mod modGraphic">
          <ac:chgData name="Mike Saunders" userId="c0986ea9a2f2a984" providerId="LiveId" clId="{1D6AA66B-BD54-45C1-AF87-5159E71FD598}" dt="2024-09-10T00:27:24.102" v="2317" actId="207"/>
          <ac:graphicFrameMkLst>
            <pc:docMk/>
            <pc:sldMk cId="1971109561" sldId="272"/>
            <ac:graphicFrameMk id="8" creationId="{42B16FCF-37AA-7EAE-E250-2D87463B0431}"/>
          </ac:graphicFrameMkLst>
        </pc:graphicFrameChg>
        <pc:graphicFrameChg chg="add del mod modGraphic">
          <ac:chgData name="Mike Saunders" userId="c0986ea9a2f2a984" providerId="LiveId" clId="{1D6AA66B-BD54-45C1-AF87-5159E71FD598}" dt="2024-09-05T23:08:36.743" v="1055" actId="478"/>
          <ac:graphicFrameMkLst>
            <pc:docMk/>
            <pc:sldMk cId="1971109561" sldId="272"/>
            <ac:graphicFrameMk id="10" creationId="{BF77FE6D-0CF6-5C46-92DE-CDC4157D95A6}"/>
          </ac:graphicFrameMkLst>
        </pc:graphicFrameChg>
      </pc:sldChg>
      <pc:sldChg chg="del">
        <pc:chgData name="Mike Saunders" userId="c0986ea9a2f2a984" providerId="LiveId" clId="{1D6AA66B-BD54-45C1-AF87-5159E71FD598}" dt="2024-09-05T22:51:49.571" v="217" actId="47"/>
        <pc:sldMkLst>
          <pc:docMk/>
          <pc:sldMk cId="3410459470" sldId="272"/>
        </pc:sldMkLst>
      </pc:sldChg>
      <pc:sldChg chg="addSp delSp modSp add mod">
        <pc:chgData name="Mike Saunders" userId="c0986ea9a2f2a984" providerId="LiveId" clId="{1D6AA66B-BD54-45C1-AF87-5159E71FD598}" dt="2024-09-10T14:15:52.738" v="2543" actId="166"/>
        <pc:sldMkLst>
          <pc:docMk/>
          <pc:sldMk cId="2885748088" sldId="273"/>
        </pc:sldMkLst>
        <pc:spChg chg="mod">
          <ac:chgData name="Mike Saunders" userId="c0986ea9a2f2a984" providerId="LiveId" clId="{1D6AA66B-BD54-45C1-AF87-5159E71FD598}" dt="2024-09-05T23:05:41.538" v="928" actId="20577"/>
          <ac:spMkLst>
            <pc:docMk/>
            <pc:sldMk cId="2885748088" sldId="273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10T14:11:03.504" v="2518" actId="1076"/>
          <ac:spMkLst>
            <pc:docMk/>
            <pc:sldMk cId="2885748088" sldId="273"/>
            <ac:spMk id="6" creationId="{62504B73-9099-3DFF-605F-FEAEB7268706}"/>
          </ac:spMkLst>
        </pc:spChg>
        <pc:graphicFrameChg chg="add del mod">
          <ac:chgData name="Mike Saunders" userId="c0986ea9a2f2a984" providerId="LiveId" clId="{1D6AA66B-BD54-45C1-AF87-5159E71FD598}" dt="2024-09-05T23:08:34.563" v="1054" actId="478"/>
          <ac:graphicFrameMkLst>
            <pc:docMk/>
            <pc:sldMk cId="2885748088" sldId="273"/>
            <ac:graphicFrameMk id="2" creationId="{A9513506-A009-8470-4E50-7430BFF0D1AE}"/>
          </ac:graphicFrameMkLst>
        </pc:graphicFrameChg>
        <pc:graphicFrameChg chg="add mod ord modGraphic">
          <ac:chgData name="Mike Saunders" userId="c0986ea9a2f2a984" providerId="LiveId" clId="{1D6AA66B-BD54-45C1-AF87-5159E71FD598}" dt="2024-09-10T14:15:52.738" v="2543" actId="166"/>
          <ac:graphicFrameMkLst>
            <pc:docMk/>
            <pc:sldMk cId="2885748088" sldId="273"/>
            <ac:graphicFrameMk id="4" creationId="{0747585E-86AA-F4AA-B732-6AF385CC773D}"/>
          </ac:graphicFrameMkLst>
        </pc:graphicFrameChg>
        <pc:graphicFrameChg chg="del">
          <ac:chgData name="Mike Saunders" userId="c0986ea9a2f2a984" providerId="LiveId" clId="{1D6AA66B-BD54-45C1-AF87-5159E71FD598}" dt="2024-09-05T23:06:04.708" v="929" actId="478"/>
          <ac:graphicFrameMkLst>
            <pc:docMk/>
            <pc:sldMk cId="2885748088" sldId="273"/>
            <ac:graphicFrameMk id="8" creationId="{42B16FCF-37AA-7EAE-E250-2D87463B0431}"/>
          </ac:graphicFrameMkLst>
        </pc:graphicFrameChg>
        <pc:picChg chg="add del mod ord">
          <ac:chgData name="Mike Saunders" userId="c0986ea9a2f2a984" providerId="LiveId" clId="{1D6AA66B-BD54-45C1-AF87-5159E71FD598}" dt="2024-09-10T14:15:32.316" v="2535" actId="478"/>
          <ac:picMkLst>
            <pc:docMk/>
            <pc:sldMk cId="2885748088" sldId="273"/>
            <ac:picMk id="2" creationId="{54C6B022-4ED2-BF66-6150-ABC9403FC5F4}"/>
          </ac:picMkLst>
        </pc:picChg>
        <pc:picChg chg="del mod">
          <ac:chgData name="Mike Saunders" userId="c0986ea9a2f2a984" providerId="LiveId" clId="{1D6AA66B-BD54-45C1-AF87-5159E71FD598}" dt="2024-09-10T14:10:51.859" v="2516" actId="478"/>
          <ac:picMkLst>
            <pc:docMk/>
            <pc:sldMk cId="2885748088" sldId="273"/>
            <ac:picMk id="7" creationId="{5B011949-0DF9-2842-70B4-55402C0C3C61}"/>
          </ac:picMkLst>
        </pc:picChg>
        <pc:picChg chg="add mod">
          <ac:chgData name="Mike Saunders" userId="c0986ea9a2f2a984" providerId="LiveId" clId="{1D6AA66B-BD54-45C1-AF87-5159E71FD598}" dt="2024-09-10T14:15:45.888" v="2542" actId="1076"/>
          <ac:picMkLst>
            <pc:docMk/>
            <pc:sldMk cId="2885748088" sldId="273"/>
            <ac:picMk id="8" creationId="{72692685-AECC-26B0-5B33-CD5465F2C3FE}"/>
          </ac:picMkLst>
        </pc:picChg>
      </pc:sldChg>
      <pc:sldChg chg="del">
        <pc:chgData name="Mike Saunders" userId="c0986ea9a2f2a984" providerId="LiveId" clId="{1D6AA66B-BD54-45C1-AF87-5159E71FD598}" dt="2024-09-05T22:51:47.428" v="211" actId="47"/>
        <pc:sldMkLst>
          <pc:docMk/>
          <pc:sldMk cId="3656140757" sldId="273"/>
        </pc:sldMkLst>
      </pc:sldChg>
      <pc:sldChg chg="addSp delSp modSp add mod">
        <pc:chgData name="Mike Saunders" userId="c0986ea9a2f2a984" providerId="LiveId" clId="{1D6AA66B-BD54-45C1-AF87-5159E71FD598}" dt="2024-09-05T23:16:29" v="1297" actId="27636"/>
        <pc:sldMkLst>
          <pc:docMk/>
          <pc:sldMk cId="542474198" sldId="274"/>
        </pc:sldMkLst>
        <pc:spChg chg="mod">
          <ac:chgData name="Mike Saunders" userId="c0986ea9a2f2a984" providerId="LiveId" clId="{1D6AA66B-BD54-45C1-AF87-5159E71FD598}" dt="2024-09-05T23:16:29" v="1297" actId="27636"/>
          <ac:spMkLst>
            <pc:docMk/>
            <pc:sldMk cId="542474198" sldId="274"/>
            <ac:spMk id="3" creationId="{EA5357D9-D4FB-4AAD-8A2F-1178ADF39DA1}"/>
          </ac:spMkLst>
        </pc:spChg>
        <pc:spChg chg="add mod">
          <ac:chgData name="Mike Saunders" userId="c0986ea9a2f2a984" providerId="LiveId" clId="{1D6AA66B-BD54-45C1-AF87-5159E71FD598}" dt="2024-09-05T23:11:03.959" v="1107" actId="1076"/>
          <ac:spMkLst>
            <pc:docMk/>
            <pc:sldMk cId="542474198" sldId="274"/>
            <ac:spMk id="5" creationId="{63CB6534-3F8E-5285-F62C-7C54D981583E}"/>
          </ac:spMkLst>
        </pc:spChg>
        <pc:spChg chg="mod">
          <ac:chgData name="Mike Saunders" userId="c0986ea9a2f2a984" providerId="LiveId" clId="{1D6AA66B-BD54-45C1-AF87-5159E71FD598}" dt="2024-09-05T23:10:44.471" v="1073" actId="6549"/>
          <ac:spMkLst>
            <pc:docMk/>
            <pc:sldMk cId="542474198" sldId="274"/>
            <ac:spMk id="6" creationId="{62504B73-9099-3DFF-605F-FEAEB7268706}"/>
          </ac:spMkLst>
        </pc:spChg>
        <pc:spChg chg="add mod">
          <ac:chgData name="Mike Saunders" userId="c0986ea9a2f2a984" providerId="LiveId" clId="{1D6AA66B-BD54-45C1-AF87-5159E71FD598}" dt="2024-09-05T23:11:44.821" v="1140" actId="1076"/>
          <ac:spMkLst>
            <pc:docMk/>
            <pc:sldMk cId="542474198" sldId="274"/>
            <ac:spMk id="7" creationId="{E1E76CD4-BCB7-FB8D-CA65-1FAC7B2ADC72}"/>
          </ac:spMkLst>
        </pc:spChg>
        <pc:spChg chg="add mod">
          <ac:chgData name="Mike Saunders" userId="c0986ea9a2f2a984" providerId="LiveId" clId="{1D6AA66B-BD54-45C1-AF87-5159E71FD598}" dt="2024-09-05T23:12:07.696" v="1146" actId="1076"/>
          <ac:spMkLst>
            <pc:docMk/>
            <pc:sldMk cId="542474198" sldId="274"/>
            <ac:spMk id="14" creationId="{DF7C93E4-6B09-E9DA-B6E4-2EB77D60EC2E}"/>
          </ac:spMkLst>
        </pc:spChg>
        <pc:spChg chg="add mod">
          <ac:chgData name="Mike Saunders" userId="c0986ea9a2f2a984" providerId="LiveId" clId="{1D6AA66B-BD54-45C1-AF87-5159E71FD598}" dt="2024-09-05T23:13:39.937" v="1209"/>
          <ac:spMkLst>
            <pc:docMk/>
            <pc:sldMk cId="542474198" sldId="274"/>
            <ac:spMk id="16" creationId="{17945B1E-CE03-F0B4-F00B-E370E9B4C388}"/>
          </ac:spMkLst>
        </pc:spChg>
        <pc:spChg chg="add mod">
          <ac:chgData name="Mike Saunders" userId="c0986ea9a2f2a984" providerId="LiveId" clId="{1D6AA66B-BD54-45C1-AF87-5159E71FD598}" dt="2024-09-05T23:15:05.519" v="1265" actId="122"/>
          <ac:spMkLst>
            <pc:docMk/>
            <pc:sldMk cId="542474198" sldId="274"/>
            <ac:spMk id="18" creationId="{22A2BB22-06F8-4F1A-165D-D0E8E232931A}"/>
          </ac:spMkLst>
        </pc:spChg>
        <pc:graphicFrameChg chg="del">
          <ac:chgData name="Mike Saunders" userId="c0986ea9a2f2a984" providerId="LiveId" clId="{1D6AA66B-BD54-45C1-AF87-5159E71FD598}" dt="2024-09-05T23:10:42.381" v="1072" actId="478"/>
          <ac:graphicFrameMkLst>
            <pc:docMk/>
            <pc:sldMk cId="542474198" sldId="274"/>
            <ac:graphicFrameMk id="8" creationId="{42B16FCF-37AA-7EAE-E250-2D87463B0431}"/>
          </ac:graphicFrameMkLst>
        </pc:graphicFrameChg>
        <pc:picChg chg="add mod">
          <ac:chgData name="Mike Saunders" userId="c0986ea9a2f2a984" providerId="LiveId" clId="{1D6AA66B-BD54-45C1-AF87-5159E71FD598}" dt="2024-09-05T23:11:20.924" v="1108" actId="1076"/>
          <ac:picMkLst>
            <pc:docMk/>
            <pc:sldMk cId="542474198" sldId="274"/>
            <ac:picMk id="4" creationId="{21D133CD-2CBD-8F69-19D2-6F3F912DED47}"/>
          </ac:picMkLst>
        </pc:picChg>
        <pc:picChg chg="add mod">
          <ac:chgData name="Mike Saunders" userId="c0986ea9a2f2a984" providerId="LiveId" clId="{1D6AA66B-BD54-45C1-AF87-5159E71FD598}" dt="2024-09-05T23:11:58.345" v="1143" actId="1076"/>
          <ac:picMkLst>
            <pc:docMk/>
            <pc:sldMk cId="542474198" sldId="274"/>
            <ac:picMk id="12" creationId="{8FCBD822-B0CF-9B51-D323-2FBA65E68B45}"/>
          </ac:picMkLst>
        </pc:picChg>
      </pc:sldChg>
      <pc:sldChg chg="del">
        <pc:chgData name="Mike Saunders" userId="c0986ea9a2f2a984" providerId="LiveId" clId="{1D6AA66B-BD54-45C1-AF87-5159E71FD598}" dt="2024-09-05T22:51:47.853" v="212" actId="47"/>
        <pc:sldMkLst>
          <pc:docMk/>
          <pc:sldMk cId="4166704550" sldId="274"/>
        </pc:sldMkLst>
      </pc:sldChg>
      <pc:sldChg chg="addSp delSp modSp add mod">
        <pc:chgData name="Mike Saunders" userId="c0986ea9a2f2a984" providerId="LiveId" clId="{1D6AA66B-BD54-45C1-AF87-5159E71FD598}" dt="2024-09-10T14:25:42.954" v="2569" actId="20577"/>
        <pc:sldMkLst>
          <pc:docMk/>
          <pc:sldMk cId="3697001159" sldId="275"/>
        </pc:sldMkLst>
        <pc:spChg chg="mod">
          <ac:chgData name="Mike Saunders" userId="c0986ea9a2f2a984" providerId="LiveId" clId="{1D6AA66B-BD54-45C1-AF87-5159E71FD598}" dt="2024-09-10T14:24:57.713" v="2555" actId="20577"/>
          <ac:spMkLst>
            <pc:docMk/>
            <pc:sldMk cId="3697001159" sldId="275"/>
            <ac:spMk id="3" creationId="{EA5357D9-D4FB-4AAD-8A2F-1178ADF39DA1}"/>
          </ac:spMkLst>
        </pc:spChg>
        <pc:spChg chg="mod">
          <ac:chgData name="Mike Saunders" userId="c0986ea9a2f2a984" providerId="LiveId" clId="{1D6AA66B-BD54-45C1-AF87-5159E71FD598}" dt="2024-09-05T23:18:29.840" v="1351" actId="20577"/>
          <ac:spMkLst>
            <pc:docMk/>
            <pc:sldMk cId="3697001159" sldId="275"/>
            <ac:spMk id="5" creationId="{63CB6534-3F8E-5285-F62C-7C54D981583E}"/>
          </ac:spMkLst>
        </pc:spChg>
        <pc:spChg chg="del">
          <ac:chgData name="Mike Saunders" userId="c0986ea9a2f2a984" providerId="LiveId" clId="{1D6AA66B-BD54-45C1-AF87-5159E71FD598}" dt="2024-09-05T23:18:35.481" v="1352" actId="478"/>
          <ac:spMkLst>
            <pc:docMk/>
            <pc:sldMk cId="3697001159" sldId="275"/>
            <ac:spMk id="6" creationId="{62504B73-9099-3DFF-605F-FEAEB7268706}"/>
          </ac:spMkLst>
        </pc:spChg>
        <pc:spChg chg="add mod">
          <ac:chgData name="Mike Saunders" userId="c0986ea9a2f2a984" providerId="LiveId" clId="{1D6AA66B-BD54-45C1-AF87-5159E71FD598}" dt="2024-09-10T14:25:29.712" v="2564" actId="1076"/>
          <ac:spMkLst>
            <pc:docMk/>
            <pc:sldMk cId="3697001159" sldId="275"/>
            <ac:spMk id="6" creationId="{F903E047-AAD8-8C12-54B1-BE9B44E9EC71}"/>
          </ac:spMkLst>
        </pc:spChg>
        <pc:spChg chg="mod">
          <ac:chgData name="Mike Saunders" userId="c0986ea9a2f2a984" providerId="LiveId" clId="{1D6AA66B-BD54-45C1-AF87-5159E71FD598}" dt="2024-09-10T14:25:42.954" v="2569" actId="20577"/>
          <ac:spMkLst>
            <pc:docMk/>
            <pc:sldMk cId="3697001159" sldId="275"/>
            <ac:spMk id="7" creationId="{E1E76CD4-BCB7-FB8D-CA65-1FAC7B2ADC72}"/>
          </ac:spMkLst>
        </pc:spChg>
        <pc:spChg chg="add mod">
          <ac:chgData name="Mike Saunders" userId="c0986ea9a2f2a984" providerId="LiveId" clId="{1D6AA66B-BD54-45C1-AF87-5159E71FD598}" dt="2024-09-10T14:25:35.138" v="2565"/>
          <ac:spMkLst>
            <pc:docMk/>
            <pc:sldMk cId="3697001159" sldId="275"/>
            <ac:spMk id="10" creationId="{A169CA65-275F-0EB2-BF44-2081E90AB990}"/>
          </ac:spMkLst>
        </pc:spChg>
        <pc:spChg chg="del">
          <ac:chgData name="Mike Saunders" userId="c0986ea9a2f2a984" providerId="LiveId" clId="{1D6AA66B-BD54-45C1-AF87-5159E71FD598}" dt="2024-09-05T23:18:13.939" v="1327" actId="478"/>
          <ac:spMkLst>
            <pc:docMk/>
            <pc:sldMk cId="3697001159" sldId="275"/>
            <ac:spMk id="14" creationId="{DF7C93E4-6B09-E9DA-B6E4-2EB77D60EC2E}"/>
          </ac:spMkLst>
        </pc:spChg>
        <pc:spChg chg="del">
          <ac:chgData name="Mike Saunders" userId="c0986ea9a2f2a984" providerId="LiveId" clId="{1D6AA66B-BD54-45C1-AF87-5159E71FD598}" dt="2024-09-05T23:18:15.829" v="1328" actId="478"/>
          <ac:spMkLst>
            <pc:docMk/>
            <pc:sldMk cId="3697001159" sldId="275"/>
            <ac:spMk id="16" creationId="{17945B1E-CE03-F0B4-F00B-E370E9B4C388}"/>
          </ac:spMkLst>
        </pc:spChg>
        <pc:spChg chg="del">
          <ac:chgData name="Mike Saunders" userId="c0986ea9a2f2a984" providerId="LiveId" clId="{1D6AA66B-BD54-45C1-AF87-5159E71FD598}" dt="2024-09-05T23:18:20.168" v="1329" actId="478"/>
          <ac:spMkLst>
            <pc:docMk/>
            <pc:sldMk cId="3697001159" sldId="275"/>
            <ac:spMk id="18" creationId="{22A2BB22-06F8-4F1A-165D-D0E8E232931A}"/>
          </ac:spMkLst>
        </pc:spChg>
        <pc:spChg chg="add del mod">
          <ac:chgData name="Mike Saunders" userId="c0986ea9a2f2a984" providerId="LiveId" clId="{1D6AA66B-BD54-45C1-AF87-5159E71FD598}" dt="2024-09-05T23:18:38.990" v="1353" actId="478"/>
          <ac:spMkLst>
            <pc:docMk/>
            <pc:sldMk cId="3697001159" sldId="275"/>
            <ac:spMk id="19" creationId="{F7922B49-5832-12E9-B4BF-66F46BA3BA4C}"/>
          </ac:spMkLst>
        </pc:spChg>
        <pc:picChg chg="del">
          <ac:chgData name="Mike Saunders" userId="c0986ea9a2f2a984" providerId="LiveId" clId="{1D6AA66B-BD54-45C1-AF87-5159E71FD598}" dt="2024-09-05T23:17:16.656" v="1319" actId="478"/>
          <ac:picMkLst>
            <pc:docMk/>
            <pc:sldMk cId="3697001159" sldId="275"/>
            <ac:picMk id="4" creationId="{21D133CD-2CBD-8F69-19D2-6F3F912DED47}"/>
          </ac:picMkLst>
        </pc:picChg>
        <pc:picChg chg="add mod">
          <ac:chgData name="Mike Saunders" userId="c0986ea9a2f2a984" providerId="LiveId" clId="{1D6AA66B-BD54-45C1-AF87-5159E71FD598}" dt="2024-09-10T14:24:52.100" v="2547" actId="14100"/>
          <ac:picMkLst>
            <pc:docMk/>
            <pc:sldMk cId="3697001159" sldId="275"/>
            <ac:picMk id="4" creationId="{559BEC2C-A60B-C14F-5B49-27943D0077CB}"/>
          </ac:picMkLst>
        </pc:picChg>
        <pc:picChg chg="add mod">
          <ac:chgData name="Mike Saunders" userId="c0986ea9a2f2a984" providerId="LiveId" clId="{1D6AA66B-BD54-45C1-AF87-5159E71FD598}" dt="2024-09-05T23:17:24.844" v="1325" actId="1076"/>
          <ac:picMkLst>
            <pc:docMk/>
            <pc:sldMk cId="3697001159" sldId="275"/>
            <ac:picMk id="8" creationId="{5CA8D969-925A-01C4-3EC7-14B3D832919B}"/>
          </ac:picMkLst>
        </pc:picChg>
        <pc:picChg chg="del">
          <ac:chgData name="Mike Saunders" userId="c0986ea9a2f2a984" providerId="LiveId" clId="{1D6AA66B-BD54-45C1-AF87-5159E71FD598}" dt="2024-09-05T23:17:17.599" v="1320" actId="478"/>
          <ac:picMkLst>
            <pc:docMk/>
            <pc:sldMk cId="3697001159" sldId="275"/>
            <ac:picMk id="12" creationId="{8FCBD822-B0CF-9B51-D323-2FBA65E68B45}"/>
          </ac:picMkLst>
        </pc:picChg>
      </pc:sldChg>
      <pc:sldChg chg="del">
        <pc:chgData name="Mike Saunders" userId="c0986ea9a2f2a984" providerId="LiveId" clId="{1D6AA66B-BD54-45C1-AF87-5159E71FD598}" dt="2024-09-05T22:51:48.242" v="213" actId="47"/>
        <pc:sldMkLst>
          <pc:docMk/>
          <pc:sldMk cId="3940634714" sldId="275"/>
        </pc:sldMkLst>
      </pc:sldChg>
      <pc:sldChg chg="addSp delSp modSp add mod">
        <pc:chgData name="Mike Saunders" userId="c0986ea9a2f2a984" providerId="LiveId" clId="{1D6AA66B-BD54-45C1-AF87-5159E71FD598}" dt="2024-09-10T13:53:58.207" v="2475" actId="20577"/>
        <pc:sldMkLst>
          <pc:docMk/>
          <pc:sldMk cId="2530784540" sldId="276"/>
        </pc:sldMkLst>
        <pc:spChg chg="mod">
          <ac:chgData name="Mike Saunders" userId="c0986ea9a2f2a984" providerId="LiveId" clId="{1D6AA66B-BD54-45C1-AF87-5159E71FD598}" dt="2024-09-10T13:53:33.971" v="2472" actId="27636"/>
          <ac:spMkLst>
            <pc:docMk/>
            <pc:sldMk cId="2530784540" sldId="276"/>
            <ac:spMk id="3" creationId="{EA5357D9-D4FB-4AAD-8A2F-1178ADF39DA1}"/>
          </ac:spMkLst>
        </pc:spChg>
        <pc:spChg chg="del mod">
          <ac:chgData name="Mike Saunders" userId="c0986ea9a2f2a984" providerId="LiveId" clId="{1D6AA66B-BD54-45C1-AF87-5159E71FD598}" dt="2024-09-05T23:20:15.564" v="1422"/>
          <ac:spMkLst>
            <pc:docMk/>
            <pc:sldMk cId="2530784540" sldId="276"/>
            <ac:spMk id="6" creationId="{62504B73-9099-3DFF-605F-FEAEB7268706}"/>
          </ac:spMkLst>
        </pc:spChg>
        <pc:spChg chg="add del mod">
          <ac:chgData name="Mike Saunders" userId="c0986ea9a2f2a984" providerId="LiveId" clId="{1D6AA66B-BD54-45C1-AF87-5159E71FD598}" dt="2024-09-05T23:24:00.128" v="1515" actId="478"/>
          <ac:spMkLst>
            <pc:docMk/>
            <pc:sldMk cId="2530784540" sldId="276"/>
            <ac:spMk id="7" creationId="{2403CBDE-C2F3-B126-D356-2201DA887352}"/>
          </ac:spMkLst>
        </pc:spChg>
        <pc:graphicFrameChg chg="add mod modGraphic">
          <ac:chgData name="Mike Saunders" userId="c0986ea9a2f2a984" providerId="LiveId" clId="{1D6AA66B-BD54-45C1-AF87-5159E71FD598}" dt="2024-09-10T13:53:20.926" v="2458" actId="20577"/>
          <ac:graphicFrameMkLst>
            <pc:docMk/>
            <pc:sldMk cId="2530784540" sldId="276"/>
            <ac:graphicFrameMk id="2" creationId="{B7EF7DA0-F65F-2E4C-6011-6D11DF214B03}"/>
          </ac:graphicFrameMkLst>
        </pc:graphicFrameChg>
        <pc:graphicFrameChg chg="del">
          <ac:chgData name="Mike Saunders" userId="c0986ea9a2f2a984" providerId="LiveId" clId="{1D6AA66B-BD54-45C1-AF87-5159E71FD598}" dt="2024-09-05T23:19:03.642" v="1355" actId="478"/>
          <ac:graphicFrameMkLst>
            <pc:docMk/>
            <pc:sldMk cId="2530784540" sldId="276"/>
            <ac:graphicFrameMk id="4" creationId="{0747585E-86AA-F4AA-B732-6AF385CC773D}"/>
          </ac:graphicFrameMkLst>
        </pc:graphicFrameChg>
        <pc:graphicFrameChg chg="add mod modGraphic">
          <ac:chgData name="Mike Saunders" userId="c0986ea9a2f2a984" providerId="LiveId" clId="{1D6AA66B-BD54-45C1-AF87-5159E71FD598}" dt="2024-09-10T13:53:58.207" v="2475" actId="20577"/>
          <ac:graphicFrameMkLst>
            <pc:docMk/>
            <pc:sldMk cId="2530784540" sldId="276"/>
            <ac:graphicFrameMk id="8" creationId="{72B240E1-298C-49CA-E849-38F899E473D3}"/>
          </ac:graphicFrameMkLst>
        </pc:graphicFrameChg>
      </pc:sldChg>
      <pc:sldChg chg="del">
        <pc:chgData name="Mike Saunders" userId="c0986ea9a2f2a984" providerId="LiveId" clId="{1D6AA66B-BD54-45C1-AF87-5159E71FD598}" dt="2024-09-05T22:51:52.042" v="225" actId="47"/>
        <pc:sldMkLst>
          <pc:docMk/>
          <pc:sldMk cId="3223283231" sldId="276"/>
        </pc:sldMkLst>
      </pc:sldChg>
      <pc:sldChg chg="del">
        <pc:chgData name="Mike Saunders" userId="c0986ea9a2f2a984" providerId="LiveId" clId="{1D6AA66B-BD54-45C1-AF87-5159E71FD598}" dt="2024-09-05T22:51:48.648" v="214" actId="47"/>
        <pc:sldMkLst>
          <pc:docMk/>
          <pc:sldMk cId="1590742534" sldId="277"/>
        </pc:sldMkLst>
      </pc:sldChg>
      <pc:sldChg chg="addSp delSp modSp add mod">
        <pc:chgData name="Mike Saunders" userId="c0986ea9a2f2a984" providerId="LiveId" clId="{1D6AA66B-BD54-45C1-AF87-5159E71FD598}" dt="2024-09-10T13:54:19.009" v="2487" actId="20577"/>
        <pc:sldMkLst>
          <pc:docMk/>
          <pc:sldMk cId="3378134475" sldId="277"/>
        </pc:sldMkLst>
        <pc:spChg chg="mod">
          <ac:chgData name="Mike Saunders" userId="c0986ea9a2f2a984" providerId="LiveId" clId="{1D6AA66B-BD54-45C1-AF87-5159E71FD598}" dt="2024-09-05T23:27:04.215" v="1583" actId="20577"/>
          <ac:spMkLst>
            <pc:docMk/>
            <pc:sldMk cId="3378134475" sldId="277"/>
            <ac:spMk id="3" creationId="{EA5357D9-D4FB-4AAD-8A2F-1178ADF39DA1}"/>
          </ac:spMkLst>
        </pc:spChg>
        <pc:spChg chg="add mod">
          <ac:chgData name="Mike Saunders" userId="c0986ea9a2f2a984" providerId="LiveId" clId="{1D6AA66B-BD54-45C1-AF87-5159E71FD598}" dt="2024-09-10T13:54:19.009" v="2487" actId="20577"/>
          <ac:spMkLst>
            <pc:docMk/>
            <pc:sldMk cId="3378134475" sldId="277"/>
            <ac:spMk id="5" creationId="{D28AA19C-466F-449B-17EF-C1ADA027E1B4}"/>
          </ac:spMkLst>
        </pc:spChg>
        <pc:graphicFrameChg chg="del">
          <ac:chgData name="Mike Saunders" userId="c0986ea9a2f2a984" providerId="LiveId" clId="{1D6AA66B-BD54-45C1-AF87-5159E71FD598}" dt="2024-09-05T23:27:08.442" v="1584" actId="478"/>
          <ac:graphicFrameMkLst>
            <pc:docMk/>
            <pc:sldMk cId="3378134475" sldId="277"/>
            <ac:graphicFrameMk id="2" creationId="{B7EF7DA0-F65F-2E4C-6011-6D11DF214B03}"/>
          </ac:graphicFrameMkLst>
        </pc:graphicFrameChg>
        <pc:graphicFrameChg chg="del">
          <ac:chgData name="Mike Saunders" userId="c0986ea9a2f2a984" providerId="LiveId" clId="{1D6AA66B-BD54-45C1-AF87-5159E71FD598}" dt="2024-09-05T23:27:13.014" v="1585" actId="478"/>
          <ac:graphicFrameMkLst>
            <pc:docMk/>
            <pc:sldMk cId="3378134475" sldId="277"/>
            <ac:graphicFrameMk id="8" creationId="{72B240E1-298C-49CA-E849-38F899E473D3}"/>
          </ac:graphicFrameMkLst>
        </pc:graphicFrameChg>
      </pc:sldChg>
      <pc:sldChg chg="add">
        <pc:chgData name="Mike Saunders" userId="c0986ea9a2f2a984" providerId="LiveId" clId="{1D6AA66B-BD54-45C1-AF87-5159E71FD598}" dt="2024-09-05T23:52:04.183" v="2003" actId="2890"/>
        <pc:sldMkLst>
          <pc:docMk/>
          <pc:sldMk cId="170289902" sldId="278"/>
        </pc:sldMkLst>
      </pc:sldChg>
      <pc:sldChg chg="del">
        <pc:chgData name="Mike Saunders" userId="c0986ea9a2f2a984" providerId="LiveId" clId="{1D6AA66B-BD54-45C1-AF87-5159E71FD598}" dt="2024-09-05T22:51:49.308" v="216" actId="47"/>
        <pc:sldMkLst>
          <pc:docMk/>
          <pc:sldMk cId="254287957" sldId="280"/>
        </pc:sldMkLst>
      </pc:sldChg>
      <pc:sldChg chg="del">
        <pc:chgData name="Mike Saunders" userId="c0986ea9a2f2a984" providerId="LiveId" clId="{1D6AA66B-BD54-45C1-AF87-5159E71FD598}" dt="2024-09-05T22:51:49.028" v="215" actId="47"/>
        <pc:sldMkLst>
          <pc:docMk/>
          <pc:sldMk cId="1021540584" sldId="281"/>
        </pc:sldMkLst>
      </pc:sldChg>
      <pc:sldChg chg="del">
        <pc:chgData name="Mike Saunders" userId="c0986ea9a2f2a984" providerId="LiveId" clId="{1D6AA66B-BD54-45C1-AF87-5159E71FD598}" dt="2024-09-05T22:51:49.837" v="218" actId="47"/>
        <pc:sldMkLst>
          <pc:docMk/>
          <pc:sldMk cId="4289795166" sldId="28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4E91D-DC46-428C-A5BB-98BEE02735F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47BE14-02C9-4A64-8A02-597525A3E8E0}">
      <dgm:prSet/>
      <dgm:spPr/>
      <dgm:t>
        <a:bodyPr/>
        <a:lstStyle/>
        <a:p>
          <a:pPr>
            <a:defRPr b="1"/>
          </a:pPr>
          <a:r>
            <a:rPr lang="en-US"/>
            <a:t>Given more time we would research additional models</a:t>
          </a:r>
        </a:p>
      </dgm:t>
    </dgm:pt>
    <dgm:pt modelId="{15919D36-8D8C-4070-8188-6CD8A5669BC1}" type="parTrans" cxnId="{524EF2B2-F25E-4119-9D6B-B0A096C59A0C}">
      <dgm:prSet/>
      <dgm:spPr/>
      <dgm:t>
        <a:bodyPr/>
        <a:lstStyle/>
        <a:p>
          <a:endParaRPr lang="en-US"/>
        </a:p>
      </dgm:t>
    </dgm:pt>
    <dgm:pt modelId="{75F515BF-765D-4EFC-83D9-C8F14BD50A77}" type="sibTrans" cxnId="{524EF2B2-F25E-4119-9D6B-B0A096C59A0C}">
      <dgm:prSet/>
      <dgm:spPr/>
      <dgm:t>
        <a:bodyPr/>
        <a:lstStyle/>
        <a:p>
          <a:endParaRPr lang="en-US"/>
        </a:p>
      </dgm:t>
    </dgm:pt>
    <dgm:pt modelId="{F864C20E-A86B-4210-8C6F-80C299D4131D}">
      <dgm:prSet/>
      <dgm:spPr/>
      <dgm:t>
        <a:bodyPr/>
        <a:lstStyle/>
        <a:p>
          <a:pPr>
            <a:defRPr b="1"/>
          </a:pPr>
          <a:r>
            <a:rPr lang="en-US"/>
            <a:t>Develop a GUI for data entry and prediction results</a:t>
          </a:r>
        </a:p>
      </dgm:t>
    </dgm:pt>
    <dgm:pt modelId="{8838EC60-CCE8-4D49-8020-8F89AE81FAF9}" type="parTrans" cxnId="{EA6B3861-D145-41EA-A882-B5B653B60AEE}">
      <dgm:prSet/>
      <dgm:spPr/>
      <dgm:t>
        <a:bodyPr/>
        <a:lstStyle/>
        <a:p>
          <a:endParaRPr lang="en-US"/>
        </a:p>
      </dgm:t>
    </dgm:pt>
    <dgm:pt modelId="{3288A138-F3EA-4E85-A801-4FD1179CA177}" type="sibTrans" cxnId="{EA6B3861-D145-41EA-A882-B5B653B60AEE}">
      <dgm:prSet/>
      <dgm:spPr/>
      <dgm:t>
        <a:bodyPr/>
        <a:lstStyle/>
        <a:p>
          <a:endParaRPr lang="en-US"/>
        </a:p>
      </dgm:t>
    </dgm:pt>
    <dgm:pt modelId="{605ACFDE-91FA-42BE-A516-C4B6BA8F8318}">
      <dgm:prSet/>
      <dgm:spPr/>
      <dgm:t>
        <a:bodyPr/>
        <a:lstStyle/>
        <a:p>
          <a:r>
            <a:rPr lang="en-US"/>
            <a:t>GUI – Graphical User Interface</a:t>
          </a:r>
        </a:p>
      </dgm:t>
    </dgm:pt>
    <dgm:pt modelId="{9D45D6EF-5CD2-41B2-977F-0EBDE95BADDD}" type="parTrans" cxnId="{C5B65C76-9328-4281-A0FA-3FCF64AFAEF7}">
      <dgm:prSet/>
      <dgm:spPr/>
      <dgm:t>
        <a:bodyPr/>
        <a:lstStyle/>
        <a:p>
          <a:endParaRPr lang="en-US"/>
        </a:p>
      </dgm:t>
    </dgm:pt>
    <dgm:pt modelId="{47F669E9-0AF2-4B70-91DF-B7A5BCC28C42}" type="sibTrans" cxnId="{C5B65C76-9328-4281-A0FA-3FCF64AFAEF7}">
      <dgm:prSet/>
      <dgm:spPr/>
      <dgm:t>
        <a:bodyPr/>
        <a:lstStyle/>
        <a:p>
          <a:endParaRPr lang="en-US"/>
        </a:p>
      </dgm:t>
    </dgm:pt>
    <dgm:pt modelId="{823E8B95-81E4-40C0-B86E-AB8C00691AF1}" type="pres">
      <dgm:prSet presAssocID="{00F4E91D-DC46-428C-A5BB-98BEE02735F4}" presName="root" presStyleCnt="0">
        <dgm:presLayoutVars>
          <dgm:dir/>
          <dgm:resizeHandles val="exact"/>
        </dgm:presLayoutVars>
      </dgm:prSet>
      <dgm:spPr/>
    </dgm:pt>
    <dgm:pt modelId="{68C62B24-239D-4D4F-8EAE-0B1E0C0ECA92}" type="pres">
      <dgm:prSet presAssocID="{3847BE14-02C9-4A64-8A02-597525A3E8E0}" presName="compNode" presStyleCnt="0"/>
      <dgm:spPr/>
    </dgm:pt>
    <dgm:pt modelId="{96AB137C-B2C3-4DE5-9DA9-D5887533D879}" type="pres">
      <dgm:prSet presAssocID="{3847BE14-02C9-4A64-8A02-597525A3E8E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5233EFA-0456-4E64-B509-03244EB119D6}" type="pres">
      <dgm:prSet presAssocID="{3847BE14-02C9-4A64-8A02-597525A3E8E0}" presName="iconSpace" presStyleCnt="0"/>
      <dgm:spPr/>
    </dgm:pt>
    <dgm:pt modelId="{F8FCF288-2AAC-462A-9A88-C403B41C9B91}" type="pres">
      <dgm:prSet presAssocID="{3847BE14-02C9-4A64-8A02-597525A3E8E0}" presName="parTx" presStyleLbl="revTx" presStyleIdx="0" presStyleCnt="4">
        <dgm:presLayoutVars>
          <dgm:chMax val="0"/>
          <dgm:chPref val="0"/>
        </dgm:presLayoutVars>
      </dgm:prSet>
      <dgm:spPr/>
    </dgm:pt>
    <dgm:pt modelId="{AF80436D-FCA4-4624-B0A8-55F2A1B448E9}" type="pres">
      <dgm:prSet presAssocID="{3847BE14-02C9-4A64-8A02-597525A3E8E0}" presName="txSpace" presStyleCnt="0"/>
      <dgm:spPr/>
    </dgm:pt>
    <dgm:pt modelId="{D360C539-91E5-4D15-A187-84237FCED10A}" type="pres">
      <dgm:prSet presAssocID="{3847BE14-02C9-4A64-8A02-597525A3E8E0}" presName="desTx" presStyleLbl="revTx" presStyleIdx="1" presStyleCnt="4">
        <dgm:presLayoutVars/>
      </dgm:prSet>
      <dgm:spPr/>
    </dgm:pt>
    <dgm:pt modelId="{16BED06F-21D4-4F01-8CC5-B34757EC3638}" type="pres">
      <dgm:prSet presAssocID="{75F515BF-765D-4EFC-83D9-C8F14BD50A77}" presName="sibTrans" presStyleCnt="0"/>
      <dgm:spPr/>
    </dgm:pt>
    <dgm:pt modelId="{4B27B8A5-E918-461A-8F4A-5F2745A5BCD3}" type="pres">
      <dgm:prSet presAssocID="{F864C20E-A86B-4210-8C6F-80C299D4131D}" presName="compNode" presStyleCnt="0"/>
      <dgm:spPr/>
    </dgm:pt>
    <dgm:pt modelId="{38E91D17-79CB-4270-8FDF-F3CAEFD12419}" type="pres">
      <dgm:prSet presAssocID="{F864C20E-A86B-4210-8C6F-80C299D413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C5BB512-0D23-4715-866A-776F75468792}" type="pres">
      <dgm:prSet presAssocID="{F864C20E-A86B-4210-8C6F-80C299D4131D}" presName="iconSpace" presStyleCnt="0"/>
      <dgm:spPr/>
    </dgm:pt>
    <dgm:pt modelId="{C5449B3A-6FAC-4EC1-B102-6A5681894D79}" type="pres">
      <dgm:prSet presAssocID="{F864C20E-A86B-4210-8C6F-80C299D4131D}" presName="parTx" presStyleLbl="revTx" presStyleIdx="2" presStyleCnt="4">
        <dgm:presLayoutVars>
          <dgm:chMax val="0"/>
          <dgm:chPref val="0"/>
        </dgm:presLayoutVars>
      </dgm:prSet>
      <dgm:spPr/>
    </dgm:pt>
    <dgm:pt modelId="{8BF1292B-8DFB-47D5-B9A8-C5C385062B6C}" type="pres">
      <dgm:prSet presAssocID="{F864C20E-A86B-4210-8C6F-80C299D4131D}" presName="txSpace" presStyleCnt="0"/>
      <dgm:spPr/>
    </dgm:pt>
    <dgm:pt modelId="{8CEF0AB8-242D-4C8C-AF6D-898D20E4C73C}" type="pres">
      <dgm:prSet presAssocID="{F864C20E-A86B-4210-8C6F-80C299D4131D}" presName="desTx" presStyleLbl="revTx" presStyleIdx="3" presStyleCnt="4">
        <dgm:presLayoutVars/>
      </dgm:prSet>
      <dgm:spPr/>
    </dgm:pt>
  </dgm:ptLst>
  <dgm:cxnLst>
    <dgm:cxn modelId="{15FE2C13-1D01-452B-9EF6-8797A87067E4}" type="presOf" srcId="{605ACFDE-91FA-42BE-A516-C4B6BA8F8318}" destId="{8CEF0AB8-242D-4C8C-AF6D-898D20E4C73C}" srcOrd="0" destOrd="0" presId="urn:microsoft.com/office/officeart/2018/2/layout/IconLabelDescriptionList"/>
    <dgm:cxn modelId="{D4DC861E-29C7-425F-AC5D-63C9C2E90558}" type="presOf" srcId="{F864C20E-A86B-4210-8C6F-80C299D4131D}" destId="{C5449B3A-6FAC-4EC1-B102-6A5681894D79}" srcOrd="0" destOrd="0" presId="urn:microsoft.com/office/officeart/2018/2/layout/IconLabelDescriptionList"/>
    <dgm:cxn modelId="{EA6B3861-D145-41EA-A882-B5B653B60AEE}" srcId="{00F4E91D-DC46-428C-A5BB-98BEE02735F4}" destId="{F864C20E-A86B-4210-8C6F-80C299D4131D}" srcOrd="1" destOrd="0" parTransId="{8838EC60-CCE8-4D49-8020-8F89AE81FAF9}" sibTransId="{3288A138-F3EA-4E85-A801-4FD1179CA177}"/>
    <dgm:cxn modelId="{C5B65C76-9328-4281-A0FA-3FCF64AFAEF7}" srcId="{F864C20E-A86B-4210-8C6F-80C299D4131D}" destId="{605ACFDE-91FA-42BE-A516-C4B6BA8F8318}" srcOrd="0" destOrd="0" parTransId="{9D45D6EF-5CD2-41B2-977F-0EBDE95BADDD}" sibTransId="{47F669E9-0AF2-4B70-91DF-B7A5BCC28C42}"/>
    <dgm:cxn modelId="{E498DD77-A737-4EAB-8A7B-0B55A0182537}" type="presOf" srcId="{00F4E91D-DC46-428C-A5BB-98BEE02735F4}" destId="{823E8B95-81E4-40C0-B86E-AB8C00691AF1}" srcOrd="0" destOrd="0" presId="urn:microsoft.com/office/officeart/2018/2/layout/IconLabelDescriptionList"/>
    <dgm:cxn modelId="{1AB00C7B-5BEF-4274-8198-8B2602924FFC}" type="presOf" srcId="{3847BE14-02C9-4A64-8A02-597525A3E8E0}" destId="{F8FCF288-2AAC-462A-9A88-C403B41C9B91}" srcOrd="0" destOrd="0" presId="urn:microsoft.com/office/officeart/2018/2/layout/IconLabelDescriptionList"/>
    <dgm:cxn modelId="{524EF2B2-F25E-4119-9D6B-B0A096C59A0C}" srcId="{00F4E91D-DC46-428C-A5BB-98BEE02735F4}" destId="{3847BE14-02C9-4A64-8A02-597525A3E8E0}" srcOrd="0" destOrd="0" parTransId="{15919D36-8D8C-4070-8188-6CD8A5669BC1}" sibTransId="{75F515BF-765D-4EFC-83D9-C8F14BD50A77}"/>
    <dgm:cxn modelId="{9B39ABF5-C866-4EFA-B793-CD0BBFAE292A}" type="presParOf" srcId="{823E8B95-81E4-40C0-B86E-AB8C00691AF1}" destId="{68C62B24-239D-4D4F-8EAE-0B1E0C0ECA92}" srcOrd="0" destOrd="0" presId="urn:microsoft.com/office/officeart/2018/2/layout/IconLabelDescriptionList"/>
    <dgm:cxn modelId="{3F084EA0-F6A7-45EC-8020-21DCF7E78DCB}" type="presParOf" srcId="{68C62B24-239D-4D4F-8EAE-0B1E0C0ECA92}" destId="{96AB137C-B2C3-4DE5-9DA9-D5887533D879}" srcOrd="0" destOrd="0" presId="urn:microsoft.com/office/officeart/2018/2/layout/IconLabelDescriptionList"/>
    <dgm:cxn modelId="{7C7188DF-C010-44C7-BAC5-F75CEE278A02}" type="presParOf" srcId="{68C62B24-239D-4D4F-8EAE-0B1E0C0ECA92}" destId="{75233EFA-0456-4E64-B509-03244EB119D6}" srcOrd="1" destOrd="0" presId="urn:microsoft.com/office/officeart/2018/2/layout/IconLabelDescriptionList"/>
    <dgm:cxn modelId="{72BF631B-26F1-45C5-833D-AB6ED3298B23}" type="presParOf" srcId="{68C62B24-239D-4D4F-8EAE-0B1E0C0ECA92}" destId="{F8FCF288-2AAC-462A-9A88-C403B41C9B91}" srcOrd="2" destOrd="0" presId="urn:microsoft.com/office/officeart/2018/2/layout/IconLabelDescriptionList"/>
    <dgm:cxn modelId="{6D4AEF61-AFB6-4951-A066-9DD314A1CDF7}" type="presParOf" srcId="{68C62B24-239D-4D4F-8EAE-0B1E0C0ECA92}" destId="{AF80436D-FCA4-4624-B0A8-55F2A1B448E9}" srcOrd="3" destOrd="0" presId="urn:microsoft.com/office/officeart/2018/2/layout/IconLabelDescriptionList"/>
    <dgm:cxn modelId="{3ECB2E8B-44FB-4A6B-864A-B5DB1ADEAFF1}" type="presParOf" srcId="{68C62B24-239D-4D4F-8EAE-0B1E0C0ECA92}" destId="{D360C539-91E5-4D15-A187-84237FCED10A}" srcOrd="4" destOrd="0" presId="urn:microsoft.com/office/officeart/2018/2/layout/IconLabelDescriptionList"/>
    <dgm:cxn modelId="{B7BE7529-CAA1-48F9-B38C-0FECBB9EE8FC}" type="presParOf" srcId="{823E8B95-81E4-40C0-B86E-AB8C00691AF1}" destId="{16BED06F-21D4-4F01-8CC5-B34757EC3638}" srcOrd="1" destOrd="0" presId="urn:microsoft.com/office/officeart/2018/2/layout/IconLabelDescriptionList"/>
    <dgm:cxn modelId="{2E9CB7B4-3C91-4BD6-BC79-34F9DABFB281}" type="presParOf" srcId="{823E8B95-81E4-40C0-B86E-AB8C00691AF1}" destId="{4B27B8A5-E918-461A-8F4A-5F2745A5BCD3}" srcOrd="2" destOrd="0" presId="urn:microsoft.com/office/officeart/2018/2/layout/IconLabelDescriptionList"/>
    <dgm:cxn modelId="{3AA6A521-0653-4881-AEE3-D8E9843DBB6F}" type="presParOf" srcId="{4B27B8A5-E918-461A-8F4A-5F2745A5BCD3}" destId="{38E91D17-79CB-4270-8FDF-F3CAEFD12419}" srcOrd="0" destOrd="0" presId="urn:microsoft.com/office/officeart/2018/2/layout/IconLabelDescriptionList"/>
    <dgm:cxn modelId="{F6A2AD15-ABD6-4FA0-A3AA-F0C3EC4D3DAE}" type="presParOf" srcId="{4B27B8A5-E918-461A-8F4A-5F2745A5BCD3}" destId="{4C5BB512-0D23-4715-866A-776F75468792}" srcOrd="1" destOrd="0" presId="urn:microsoft.com/office/officeart/2018/2/layout/IconLabelDescriptionList"/>
    <dgm:cxn modelId="{AFB803A2-3432-4E67-AFA8-B5A507BAC3AB}" type="presParOf" srcId="{4B27B8A5-E918-461A-8F4A-5F2745A5BCD3}" destId="{C5449B3A-6FAC-4EC1-B102-6A5681894D79}" srcOrd="2" destOrd="0" presId="urn:microsoft.com/office/officeart/2018/2/layout/IconLabelDescriptionList"/>
    <dgm:cxn modelId="{11A22EEB-3B58-4188-9EF4-114DAA4845CB}" type="presParOf" srcId="{4B27B8A5-E918-461A-8F4A-5F2745A5BCD3}" destId="{8BF1292B-8DFB-47D5-B9A8-C5C385062B6C}" srcOrd="3" destOrd="0" presId="urn:microsoft.com/office/officeart/2018/2/layout/IconLabelDescriptionList"/>
    <dgm:cxn modelId="{63C6F7D2-DAE1-474C-BE06-D0A33AE9327A}" type="presParOf" srcId="{4B27B8A5-E918-461A-8F4A-5F2745A5BCD3}" destId="{8CEF0AB8-242D-4C8C-AF6D-898D20E4C73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137C-B2C3-4DE5-9DA9-D5887533D879}">
      <dsp:nvSpPr>
        <dsp:cNvPr id="0" name=""/>
        <dsp:cNvSpPr/>
      </dsp:nvSpPr>
      <dsp:spPr>
        <a:xfrm>
          <a:off x="765914" y="73384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CF288-2AAC-462A-9A88-C403B41C9B91}">
      <dsp:nvSpPr>
        <dsp:cNvPr id="0" name=""/>
        <dsp:cNvSpPr/>
      </dsp:nvSpPr>
      <dsp:spPr>
        <a:xfrm>
          <a:off x="765914" y="23630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Given more time we would research additional models</a:t>
          </a:r>
        </a:p>
      </dsp:txBody>
      <dsp:txXfrm>
        <a:off x="765914" y="2363023"/>
        <a:ext cx="4320000" cy="648000"/>
      </dsp:txXfrm>
    </dsp:sp>
    <dsp:sp modelId="{D360C539-91E5-4D15-A187-84237FCED10A}">
      <dsp:nvSpPr>
        <dsp:cNvPr id="0" name=""/>
        <dsp:cNvSpPr/>
      </dsp:nvSpPr>
      <dsp:spPr>
        <a:xfrm>
          <a:off x="765914" y="3065525"/>
          <a:ext cx="4320000" cy="393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91D17-79CB-4270-8FDF-F3CAEFD12419}">
      <dsp:nvSpPr>
        <dsp:cNvPr id="0" name=""/>
        <dsp:cNvSpPr/>
      </dsp:nvSpPr>
      <dsp:spPr>
        <a:xfrm>
          <a:off x="5841914" y="73384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49B3A-6FAC-4EC1-B102-6A5681894D79}">
      <dsp:nvSpPr>
        <dsp:cNvPr id="0" name=""/>
        <dsp:cNvSpPr/>
      </dsp:nvSpPr>
      <dsp:spPr>
        <a:xfrm>
          <a:off x="5841914" y="23630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Develop a GUI for data entry and prediction results</a:t>
          </a:r>
        </a:p>
      </dsp:txBody>
      <dsp:txXfrm>
        <a:off x="5841914" y="2363023"/>
        <a:ext cx="4320000" cy="648000"/>
      </dsp:txXfrm>
    </dsp:sp>
    <dsp:sp modelId="{8CEF0AB8-242D-4C8C-AF6D-898D20E4C73C}">
      <dsp:nvSpPr>
        <dsp:cNvPr id="0" name=""/>
        <dsp:cNvSpPr/>
      </dsp:nvSpPr>
      <dsp:spPr>
        <a:xfrm>
          <a:off x="5841914" y="3065525"/>
          <a:ext cx="4320000" cy="393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GUI – Graphical User Interface</a:t>
          </a:r>
        </a:p>
      </dsp:txBody>
      <dsp:txXfrm>
        <a:off x="5841914" y="3065525"/>
        <a:ext cx="4320000" cy="393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1439E-0D64-4804-80F6-7A6E36836B42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AC1D-FCF9-47BC-9EB5-8EC3A974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3DDC-1A23-0EC3-340B-13B1CDD05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9F92-DA9D-4584-53ED-D8A06521A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FC5E3-BEE9-E97C-EB86-75237D6A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7C4DA-2C01-40E1-5F5C-97CBE306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3672-53FB-34DF-B8D7-E6A14BD8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460-2517-591C-0145-FF5B6CE1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B64B4-72C6-33A5-6732-58B3F7C60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E00F3-9E39-B319-FC94-0A665C28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61D1-9852-529F-D4B8-F0216FEE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1C5E-1007-61EB-AD3A-540329FB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8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370AA-AFB0-5ABD-474A-EA1905971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9F6D2-A049-3589-D0B9-DCC5D4E4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65825-5076-BC91-F754-75CD93E3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75600-D60D-27D6-889D-EBF8AF3B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DB75-48B7-6380-A1AD-4FD5ECBD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7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1112-EE0E-BBDC-EAB0-EE6E1057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7F0AF-1E42-88CE-46EB-86F2EBFF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EF14-ACC4-98BF-F5BE-5832A469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A1336-DB67-CF85-9F41-F07275C8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03CE0-081C-1312-1C42-FD7407C4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7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8899-5CAA-943C-38EB-7A563205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72F6F-F6A9-AB3E-C312-3BDF9155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F18E-D0DB-E37F-FEEA-2A90376D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18029-0660-4F5A-3572-8D5AABEF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6D96-B128-1655-DC38-57C35991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EC3B-F14B-4747-CBA3-E86E7A27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C891-D32D-9686-1639-53740A5A4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E40F-50AF-5061-98E1-08944E039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920C9-A4D9-E6A5-102F-39641B58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71DF9-C853-E1AA-8BB3-D9EE4390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0E214-87AA-FB7F-05BA-7FDADF2B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5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AB7B-CA08-8C9E-B346-7AAD423A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8B815-137A-F618-9EDB-5934D65D8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7DCFF-0CA0-B3FD-A147-B7811660A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E9FAB-9A35-C373-5403-0A0E47C3F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B53C0-F43F-FE70-46EA-A1C4E2488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C72CF-B5A9-F64A-9F91-23B9D490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C1D5A-B88E-E25C-DCE1-2ED0658C0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83ADF-F1CB-5DAF-CBB2-36AAB3B2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6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2B42-BF5E-C611-C265-4EEDF02D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A566D-4E61-7D62-F743-B9ED2B6D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87F14-0621-DF40-6CF0-186F6385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C289F-E400-BA45-A133-C488F49F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6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08EE3-4EED-8E5C-FE5B-C025E8AC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CC004-0139-34B8-AF4D-B8B8C1AE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E495-506B-FDFB-A5A7-A31613FD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EA52-CE0F-29DD-24EB-90CBD96D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D2DB-B446-477F-6F20-4FC78B246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22FAA-B68B-0F14-E47B-0A9EAD64C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FF71E-2560-D76D-73C0-476AF988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A45E2-8682-8719-DB6E-5D5E29E0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B0DCC-D798-11B0-0760-529EF8FE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3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BC1-72E7-56DC-3FE8-8DFBC726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61FBD-9D96-744D-E752-ABF41B832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FF24-7CAA-E6AA-5949-F77C3B5F7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ABAF7-75D8-5547-3CDD-2AB1D20B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0C6CB-A3D7-9DD8-8A4C-3BC5A01C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4F7F9-79EE-BB91-7B08-CF675A70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3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8B5CF5-307C-90F6-774A-868D32A7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A1709-8950-2CA6-D778-18D3D046D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EC369-5D1A-9C35-8A87-EFDD3CE34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61EDF-A53E-A670-F6D9-0D7DBA7F5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DCF74-7EE8-524E-EF20-91719A8C7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1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rabieelkharoua/predict-online-gaming-behavior-dataset/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F1EE-B7C1-B5A7-D3DE-5486DF557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858940"/>
          </a:xfrm>
        </p:spPr>
        <p:txBody>
          <a:bodyPr anchor="ctr">
            <a:noAutofit/>
          </a:bodyPr>
          <a:lstStyle/>
          <a:p>
            <a:r>
              <a:rPr lang="en-US" sz="3200" dirty="0">
                <a:latin typeface="Amasis MT Pro Black" panose="020F0502020204030204" pitchFamily="18" charset="0"/>
              </a:rPr>
              <a:t>Predicting Online Gaming Behavior</a:t>
            </a:r>
            <a:br>
              <a:rPr lang="en-US" sz="3200" dirty="0">
                <a:latin typeface="Amasis MT Pro Black" panose="020F0502020204030204" pitchFamily="18" charset="0"/>
              </a:rPr>
            </a:br>
            <a:br>
              <a:rPr lang="en-US" sz="3200" dirty="0">
                <a:latin typeface="Amasis MT Pro Black" panose="020F0502020204030204" pitchFamily="18" charset="0"/>
              </a:rPr>
            </a:br>
            <a:r>
              <a:rPr lang="en-US" sz="1200" dirty="0"/>
              <a:t>Using Machine Learning to Understand Player Engagement and Behavior Patterns</a:t>
            </a:r>
            <a:endParaRPr lang="en-US" sz="3200" dirty="0">
              <a:latin typeface="Amasis MT Pro Black" panose="020F0502020204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BFAF9-313F-CFE8-A551-D1D9961AA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728" y="4636008"/>
            <a:ext cx="3962400" cy="1572768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Mike Saunders, Lonnie Aldredge</a:t>
            </a:r>
          </a:p>
          <a:p>
            <a:pPr algn="l"/>
            <a:r>
              <a:rPr lang="en-US" sz="1600" dirty="0"/>
              <a:t>Ohio State University | September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7D048-6BC9-58F0-E394-A4BB7490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8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Gradient Boosting &amp; KNN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B6534-3F8E-5285-F62C-7C54D981583E}"/>
              </a:ext>
            </a:extLst>
          </p:cNvPr>
          <p:cNvSpPr txBox="1"/>
          <p:nvPr/>
        </p:nvSpPr>
        <p:spPr>
          <a:xfrm>
            <a:off x="1258431" y="1854169"/>
            <a:ext cx="295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 Knee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6CD4-BCB7-FB8D-CA65-1FAC7B2ADC72}"/>
              </a:ext>
            </a:extLst>
          </p:cNvPr>
          <p:cNvSpPr txBox="1"/>
          <p:nvPr/>
        </p:nvSpPr>
        <p:spPr>
          <a:xfrm>
            <a:off x="8115299" y="6444733"/>
            <a:ext cx="19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Looks Optimal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8D969-925A-01C4-3EC7-14B3D832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2638834"/>
            <a:ext cx="4263267" cy="3516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BEC2C-A60B-C14F-5B49-27943D00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2" y="2416917"/>
            <a:ext cx="4830397" cy="3983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03E047-AAD8-8C12-54B1-BE9B44E9EC71}"/>
              </a:ext>
            </a:extLst>
          </p:cNvPr>
          <p:cNvSpPr txBox="1"/>
          <p:nvPr/>
        </p:nvSpPr>
        <p:spPr>
          <a:xfrm>
            <a:off x="8562332" y="189197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9CA65-275F-0EB2-BF44-2081E90AB990}"/>
              </a:ext>
            </a:extLst>
          </p:cNvPr>
          <p:cNvSpPr txBox="1"/>
          <p:nvPr/>
        </p:nvSpPr>
        <p:spPr>
          <a:xfrm>
            <a:off x="1794943" y="6496577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Looks Optimal</a:t>
            </a:r>
          </a:p>
        </p:txBody>
      </p:sp>
    </p:spTree>
    <p:extLst>
      <p:ext uri="{BB962C8B-B14F-4D97-AF65-F5344CB8AC3E}">
        <p14:creationId xmlns:p14="http://schemas.microsoft.com/office/powerpoint/2010/main" val="369700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With Highest Scores (After Optimization)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98" y="1796668"/>
            <a:ext cx="4829175" cy="4590289"/>
          </a:xfrm>
        </p:spPr>
        <p:txBody>
          <a:bodyPr>
            <a:normAutofit/>
          </a:bodyPr>
          <a:lstStyle/>
          <a:p>
            <a:r>
              <a:rPr lang="en-US" sz="2400" dirty="0"/>
              <a:t>Random Forest</a:t>
            </a:r>
          </a:p>
          <a:p>
            <a:pPr lvl="1"/>
            <a:r>
              <a:rPr lang="en-US" sz="2000" dirty="0" err="1"/>
              <a:t>n_estimators</a:t>
            </a:r>
            <a:r>
              <a:rPr lang="en-US" sz="2000" dirty="0"/>
              <a:t>=128, </a:t>
            </a:r>
            <a:r>
              <a:rPr lang="en-US" sz="2000" dirty="0" err="1"/>
              <a:t>max_depth</a:t>
            </a:r>
            <a:r>
              <a:rPr lang="en-US" sz="2000" dirty="0"/>
              <a:t>=11, criterion=‘entropy’</a:t>
            </a:r>
          </a:p>
          <a:p>
            <a:r>
              <a:rPr lang="en-US" sz="2400" dirty="0"/>
              <a:t>Gradient Boosting</a:t>
            </a:r>
          </a:p>
          <a:p>
            <a:pPr lvl="1"/>
            <a:r>
              <a:rPr lang="en-US" sz="2000" dirty="0" err="1"/>
              <a:t>max_depth</a:t>
            </a:r>
            <a:r>
              <a:rPr lang="en-US" sz="2000" dirty="0"/>
              <a:t>=3, </a:t>
            </a:r>
            <a:r>
              <a:rPr lang="en-US" sz="2000" dirty="0" err="1"/>
              <a:t>n_estimators</a:t>
            </a:r>
            <a:r>
              <a:rPr lang="en-US" sz="2000" dirty="0"/>
              <a:t>=128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692685-AECC-26B0-5B33-CD5465F2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74" y="1092993"/>
            <a:ext cx="5143497" cy="306841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47585E-86AA-F4AA-B732-6AF385CC7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87827"/>
              </p:ext>
            </p:extLst>
          </p:nvPr>
        </p:nvGraphicFramePr>
        <p:xfrm>
          <a:off x="571501" y="4161409"/>
          <a:ext cx="10782299" cy="2626995"/>
        </p:xfrm>
        <a:graphic>
          <a:graphicData uri="http://schemas.openxmlformats.org/drawingml/2006/table">
            <a:tbl>
              <a:tblPr/>
              <a:tblGrid>
                <a:gridCol w="1547577">
                  <a:extLst>
                    <a:ext uri="{9D8B030D-6E8A-4147-A177-3AD203B41FA5}">
                      <a16:colId xmlns:a16="http://schemas.microsoft.com/office/drawing/2014/main" val="2504862834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4073494567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1421828792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2649275164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498013137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774801996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3595534050"/>
                    </a:ext>
                  </a:extLst>
                </a:gridCol>
                <a:gridCol w="1319246">
                  <a:extLst>
                    <a:ext uri="{9D8B030D-6E8A-4147-A177-3AD203B41FA5}">
                      <a16:colId xmlns:a16="http://schemas.microsoft.com/office/drawing/2014/main" val="5430414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knn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lr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svm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gb</a:t>
                      </a:r>
                      <a:endParaRPr lang="en-US" sz="2400" b="0" i="0" u="none" strike="noStrike" kern="120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581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train_acc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0.82358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0.826211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0.921965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0.916503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0.809359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313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test_acc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0.810071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0.818763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0.890399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0.905385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0.805375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88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0.013509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0.007448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0.031566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0.011118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0.003984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954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0.44245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0.49149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0.63949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0.69634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0.39225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50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0.3851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0.249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0.2097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0.4197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7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0.6206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0.4579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0.6478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71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74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Evaluating Models Using Class Member Profiles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7EF7DA0-F65F-2E4C-6011-6D11DF214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467946"/>
              </p:ext>
            </p:extLst>
          </p:nvPr>
        </p:nvGraphicFramePr>
        <p:xfrm>
          <a:off x="194780" y="1831990"/>
          <a:ext cx="11464008" cy="2219325"/>
        </p:xfrm>
        <a:graphic>
          <a:graphicData uri="http://schemas.openxmlformats.org/drawingml/2006/table">
            <a:tbl>
              <a:tblPr/>
              <a:tblGrid>
                <a:gridCol w="706741">
                  <a:extLst>
                    <a:ext uri="{9D8B030D-6E8A-4147-A177-3AD203B41FA5}">
                      <a16:colId xmlns:a16="http://schemas.microsoft.com/office/drawing/2014/main" val="1828615824"/>
                    </a:ext>
                  </a:extLst>
                </a:gridCol>
                <a:gridCol w="437882">
                  <a:extLst>
                    <a:ext uri="{9D8B030D-6E8A-4147-A177-3AD203B41FA5}">
                      <a16:colId xmlns:a16="http://schemas.microsoft.com/office/drawing/2014/main" val="3165540346"/>
                    </a:ext>
                  </a:extLst>
                </a:gridCol>
                <a:gridCol w="562377">
                  <a:extLst>
                    <a:ext uri="{9D8B030D-6E8A-4147-A177-3AD203B41FA5}">
                      <a16:colId xmlns:a16="http://schemas.microsoft.com/office/drawing/2014/main" val="2078528708"/>
                    </a:ext>
                  </a:extLst>
                </a:gridCol>
                <a:gridCol w="711248">
                  <a:extLst>
                    <a:ext uri="{9D8B030D-6E8A-4147-A177-3AD203B41FA5}">
                      <a16:colId xmlns:a16="http://schemas.microsoft.com/office/drawing/2014/main" val="2929806145"/>
                    </a:ext>
                  </a:extLst>
                </a:gridCol>
                <a:gridCol w="1012641">
                  <a:extLst>
                    <a:ext uri="{9D8B030D-6E8A-4147-A177-3AD203B41FA5}">
                      <a16:colId xmlns:a16="http://schemas.microsoft.com/office/drawing/2014/main" val="1279439092"/>
                    </a:ext>
                  </a:extLst>
                </a:gridCol>
                <a:gridCol w="1239352">
                  <a:extLst>
                    <a:ext uri="{9D8B030D-6E8A-4147-A177-3AD203B41FA5}">
                      <a16:colId xmlns:a16="http://schemas.microsoft.com/office/drawing/2014/main" val="1624915970"/>
                    </a:ext>
                  </a:extLst>
                </a:gridCol>
                <a:gridCol w="1428278">
                  <a:extLst>
                    <a:ext uri="{9D8B030D-6E8A-4147-A177-3AD203B41FA5}">
                      <a16:colId xmlns:a16="http://schemas.microsoft.com/office/drawing/2014/main" val="2686464979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63519817"/>
                    </a:ext>
                  </a:extLst>
                </a:gridCol>
                <a:gridCol w="1023872">
                  <a:extLst>
                    <a:ext uri="{9D8B030D-6E8A-4147-A177-3AD203B41FA5}">
                      <a16:colId xmlns:a16="http://schemas.microsoft.com/office/drawing/2014/main" val="3579623481"/>
                    </a:ext>
                  </a:extLst>
                </a:gridCol>
                <a:gridCol w="1212587">
                  <a:extLst>
                    <a:ext uri="{9D8B030D-6E8A-4147-A177-3AD203B41FA5}">
                      <a16:colId xmlns:a16="http://schemas.microsoft.com/office/drawing/2014/main" val="1267978589"/>
                    </a:ext>
                  </a:extLst>
                </a:gridCol>
                <a:gridCol w="835157">
                  <a:extLst>
                    <a:ext uri="{9D8B030D-6E8A-4147-A177-3AD203B41FA5}">
                      <a16:colId xmlns:a16="http://schemas.microsoft.com/office/drawing/2014/main" val="1144819297"/>
                    </a:ext>
                  </a:extLst>
                </a:gridCol>
                <a:gridCol w="1023872">
                  <a:extLst>
                    <a:ext uri="{9D8B030D-6E8A-4147-A177-3AD203B41FA5}">
                      <a16:colId xmlns:a16="http://schemas.microsoft.com/office/drawing/2014/main" val="38585764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Location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GameGenre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PlayTimeHours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InGamePurchases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GameDifficulty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SessionsPerWeek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AvgSessionDurationMinutes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PlayerLevel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AchievementsUnlocked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9746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 S.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551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Lonnie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RPG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806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Sports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Easy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043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Mike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Strategy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739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Ryan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24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Male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USA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Sports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Medium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45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222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Chelsey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Female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USA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Strategy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Hard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995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Ronald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36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Male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USA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RPG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Hard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05847"/>
                  </a:ext>
                </a:extLst>
              </a:tr>
              <a:tr h="101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Giselle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34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Female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USA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Strategy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Easy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3810" marR="381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01814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B240E1-298C-49CA-E849-38F899E47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934520"/>
              </p:ext>
            </p:extLst>
          </p:nvPr>
        </p:nvGraphicFramePr>
        <p:xfrm>
          <a:off x="714060" y="4321935"/>
          <a:ext cx="10425447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383">
                  <a:extLst>
                    <a:ext uri="{9D8B030D-6E8A-4147-A177-3AD203B41FA5}">
                      <a16:colId xmlns:a16="http://schemas.microsoft.com/office/drawing/2014/main" val="1368630679"/>
                    </a:ext>
                  </a:extLst>
                </a:gridCol>
                <a:gridCol w="1158383">
                  <a:extLst>
                    <a:ext uri="{9D8B030D-6E8A-4147-A177-3AD203B41FA5}">
                      <a16:colId xmlns:a16="http://schemas.microsoft.com/office/drawing/2014/main" val="2276346327"/>
                    </a:ext>
                  </a:extLst>
                </a:gridCol>
                <a:gridCol w="1158383">
                  <a:extLst>
                    <a:ext uri="{9D8B030D-6E8A-4147-A177-3AD203B41FA5}">
                      <a16:colId xmlns:a16="http://schemas.microsoft.com/office/drawing/2014/main" val="3042995863"/>
                    </a:ext>
                  </a:extLst>
                </a:gridCol>
                <a:gridCol w="1158383">
                  <a:extLst>
                    <a:ext uri="{9D8B030D-6E8A-4147-A177-3AD203B41FA5}">
                      <a16:colId xmlns:a16="http://schemas.microsoft.com/office/drawing/2014/main" val="1540071285"/>
                    </a:ext>
                  </a:extLst>
                </a:gridCol>
                <a:gridCol w="1158383">
                  <a:extLst>
                    <a:ext uri="{9D8B030D-6E8A-4147-A177-3AD203B41FA5}">
                      <a16:colId xmlns:a16="http://schemas.microsoft.com/office/drawing/2014/main" val="3178164993"/>
                    </a:ext>
                  </a:extLst>
                </a:gridCol>
                <a:gridCol w="1158383">
                  <a:extLst>
                    <a:ext uri="{9D8B030D-6E8A-4147-A177-3AD203B41FA5}">
                      <a16:colId xmlns:a16="http://schemas.microsoft.com/office/drawing/2014/main" val="1393525327"/>
                    </a:ext>
                  </a:extLst>
                </a:gridCol>
                <a:gridCol w="1158383">
                  <a:extLst>
                    <a:ext uri="{9D8B030D-6E8A-4147-A177-3AD203B41FA5}">
                      <a16:colId xmlns:a16="http://schemas.microsoft.com/office/drawing/2014/main" val="3342125371"/>
                    </a:ext>
                  </a:extLst>
                </a:gridCol>
                <a:gridCol w="1158383">
                  <a:extLst>
                    <a:ext uri="{9D8B030D-6E8A-4147-A177-3AD203B41FA5}">
                      <a16:colId xmlns:a16="http://schemas.microsoft.com/office/drawing/2014/main" val="3514788876"/>
                    </a:ext>
                  </a:extLst>
                </a:gridCol>
                <a:gridCol w="1158383">
                  <a:extLst>
                    <a:ext uri="{9D8B030D-6E8A-4147-A177-3AD203B41FA5}">
                      <a16:colId xmlns:a16="http://schemas.microsoft.com/office/drawing/2014/main" val="3138846996"/>
                    </a:ext>
                  </a:extLst>
                </a:gridCol>
              </a:tblGrid>
              <a:tr h="2893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Mike 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Ryan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Chelsey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Giselle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49069"/>
                  </a:ext>
                </a:extLst>
              </a:tr>
              <a:tr h="2893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45092"/>
                  </a:ext>
                </a:extLst>
              </a:tr>
              <a:tr h="2893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53417"/>
                  </a:ext>
                </a:extLst>
              </a:tr>
              <a:tr h="2893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59897"/>
                  </a:ext>
                </a:extLst>
              </a:tr>
              <a:tr h="2893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00454"/>
                  </a:ext>
                </a:extLst>
              </a:tr>
              <a:tr h="2893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860598"/>
                  </a:ext>
                </a:extLst>
              </a:tr>
              <a:tr h="2893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591790"/>
                  </a:ext>
                </a:extLst>
              </a:tr>
              <a:tr h="2893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409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7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Problems Encountered When Running Mike &amp; Lonnie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8AA19C-466F-449B-17EF-C1ADA027E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pass at creating categorial variables for features used </a:t>
            </a:r>
            <a:r>
              <a:rPr lang="en-US" dirty="0" err="1"/>
              <a:t>get_dummies</a:t>
            </a:r>
            <a:endParaRPr lang="en-US" dirty="0"/>
          </a:p>
          <a:p>
            <a:r>
              <a:rPr lang="en-US" dirty="0"/>
              <a:t>Class member profiles did not have all features in dataset, and thus resulting dataset was missing columns</a:t>
            </a:r>
          </a:p>
          <a:p>
            <a:r>
              <a:rPr lang="en-US" dirty="0"/>
              <a:t>Could not use to predict values</a:t>
            </a:r>
          </a:p>
          <a:p>
            <a:r>
              <a:rPr lang="en-US" dirty="0"/>
              <a:t>Solution was to use OneHotEncoder.  This gave us the ability to create categorial indicators with all the needed columns</a:t>
            </a:r>
          </a:p>
        </p:txBody>
      </p:sp>
    </p:spTree>
    <p:extLst>
      <p:ext uri="{BB962C8B-B14F-4D97-AF65-F5344CB8AC3E}">
        <p14:creationId xmlns:p14="http://schemas.microsoft.com/office/powerpoint/2010/main" val="3378134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Development</a:t>
            </a:r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A98BB7B5-51E4-480B-33C1-CAB09C15F7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3253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33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C8E85-2361-AF83-DF90-786E7A54C5C4}"/>
              </a:ext>
            </a:extLst>
          </p:cNvPr>
          <p:cNvSpPr txBox="1"/>
          <p:nvPr/>
        </p:nvSpPr>
        <p:spPr>
          <a:xfrm>
            <a:off x="642347" y="1957269"/>
            <a:ext cx="108972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To Evaluate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Lessons Learned</a:t>
            </a:r>
          </a:p>
        </p:txBody>
      </p:sp>
      <p:sp>
        <p:nvSpPr>
          <p:cNvPr id="4" name="AutoShape 2" descr="Create an image for an Agenda slide for a presentation on predicting online gaming behavior using machine learning. The image should have a futuristic and tech-savvy feel, with elements of gaming such as controllers, game avatars, and data graphs subtly integrated. The colors should match the vibrant and dynamic theme of a gaming environment, using neon lights, glowing elements, and digital displays. No text should be present in the image, just visual elements.">
            <a:extLst>
              <a:ext uri="{FF2B5EF4-FFF2-40B4-BE49-F238E27FC236}">
                <a16:creationId xmlns:a16="http://schemas.microsoft.com/office/drawing/2014/main" id="{A24A5740-42A2-1AF6-AA9F-7DE8425C1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3D996-2EF8-3AC3-6F08-C799EF9B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957269"/>
            <a:ext cx="4048933" cy="40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1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of this project is to predict online gaming behavior of players.</a:t>
            </a:r>
          </a:p>
          <a:p>
            <a:pPr marL="0" indent="0">
              <a:buNone/>
            </a:pPr>
            <a:r>
              <a:rPr lang="en-US" dirty="0"/>
              <a:t>Machine learning using various classification models will be trained and tested on player data. </a:t>
            </a:r>
          </a:p>
          <a:p>
            <a:pPr marL="0" indent="0">
              <a:buNone/>
            </a:pPr>
            <a:r>
              <a:rPr lang="en-US" dirty="0"/>
              <a:t>The best models were optimized to improve accuracy. </a:t>
            </a:r>
          </a:p>
        </p:txBody>
      </p:sp>
      <p:sp>
        <p:nvSpPr>
          <p:cNvPr id="4" name="AutoShape 2" descr="Create an image for an Agenda slide for a presentation on predicting online gaming behavior using machine learning. The image should have a futuristic and tech-savvy feel, with elements of gaming such as controllers, game avatars, and data graphs subtly integrated. The colors should match the vibrant and dynamic theme of a gaming environment, using neon lights, glowing elements, and digital displays. No text should be present in the image, just visual elements.">
            <a:extLst>
              <a:ext uri="{FF2B5EF4-FFF2-40B4-BE49-F238E27FC236}">
                <a16:creationId xmlns:a16="http://schemas.microsoft.com/office/drawing/2014/main" id="{A24A5740-42A2-1AF6-AA9F-7DE8425C1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D9D636-2E9E-E675-4B14-4D4CCC5D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70" y="3935664"/>
            <a:ext cx="5071729" cy="255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96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Online Gaming Behavior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944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b="1" dirty="0"/>
              <a:t>Source: </a:t>
            </a:r>
            <a:r>
              <a:rPr lang="en-US" dirty="0">
                <a:hlinkClick r:id="rId2"/>
              </a:rPr>
              <a:t>https://www.kaggle.com/datasets/rabieelkharoua/predict-online-gaming-behavior-dataset/data</a:t>
            </a:r>
            <a:endParaRPr lang="en-US" dirty="0"/>
          </a:p>
          <a:p>
            <a:pPr marL="0" indent="0">
              <a:buNone/>
            </a:pPr>
            <a:r>
              <a:rPr lang="en-US" sz="2500" b="1" dirty="0"/>
              <a:t>Features: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PlayerID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Unique identifier for each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Age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Age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Gender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Gender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Location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Geographic location of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GameGenre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Genre of the game the player is engaged in.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PlayTimeHours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Average hours spent playing per session.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InGamePurchases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Indicates whether the player makes in-game purchases (0 = No, 1 = Yes).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GameDifficulty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Difficulty level of the game.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SessionsPerWeek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Number of gaming sessions per week.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AvgSessionDurationMinutes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Average duration of each gaming session in minutes.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PlayerLevel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Current level of the player in the game.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latin typeface="inherit"/>
              </a:rPr>
              <a:t>AchievementsUnlocked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: Number of achievements unlocked by the player.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3C4043"/>
                </a:solidFill>
                <a:effectLst/>
                <a:highlight>
                  <a:srgbClr val="FFFF00"/>
                </a:highlight>
                <a:latin typeface="inherit"/>
              </a:rPr>
              <a:t>EngagementLevel</a:t>
            </a:r>
            <a:r>
              <a:rPr lang="en-US" b="0" i="0" dirty="0">
                <a:solidFill>
                  <a:srgbClr val="3C4043"/>
                </a:solidFill>
                <a:effectLst/>
                <a:highlight>
                  <a:srgbClr val="FFFF00"/>
                </a:highlight>
                <a:latin typeface="inherit"/>
              </a:rPr>
              <a:t>: 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Categorized engagement level reflecting player retention ('High', 'Medium', 'Low’).</a:t>
            </a:r>
          </a:p>
          <a:p>
            <a:pPr marL="0" indent="0">
              <a:buNone/>
            </a:pPr>
            <a:r>
              <a:rPr lang="en-US" dirty="0"/>
              <a:t>File size: 2.85MB, 40034 Entries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45372" cy="45902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Build multiple models and compare accuracy</a:t>
            </a:r>
          </a:p>
          <a:p>
            <a:pPr lvl="1"/>
            <a:r>
              <a:rPr lang="en-US" sz="2000" dirty="0"/>
              <a:t>Goal of at least 75% classification accuracy</a:t>
            </a:r>
          </a:p>
          <a:p>
            <a:r>
              <a:rPr lang="en-US" sz="2400" dirty="0"/>
              <a:t>Fit each model with training data and evaluate them using test data</a:t>
            </a:r>
          </a:p>
          <a:p>
            <a:r>
              <a:rPr lang="en-US" sz="2400" dirty="0"/>
              <a:t>Optimize the best models to improve performance</a:t>
            </a:r>
          </a:p>
          <a:p>
            <a:r>
              <a:rPr lang="en-US" sz="2400" dirty="0"/>
              <a:t>Build an additional dataset representing Mike &amp; Lonnie’s (+ class members) online profile</a:t>
            </a:r>
          </a:p>
          <a:p>
            <a:r>
              <a:rPr lang="en-US" sz="2400" dirty="0"/>
              <a:t>Predict their engagement level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7122B-0550-E223-FF85-C6CADE2F4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43" y="1885279"/>
            <a:ext cx="5363323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Processing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3B4213-311E-6650-7F52-572130EBB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consistently prepare data, we had to develop a process that took original data and converted to a data frame that is better suited for use with the models. </a:t>
            </a:r>
          </a:p>
          <a:p>
            <a:r>
              <a:rPr lang="en-US" dirty="0"/>
              <a:t>We created a </a:t>
            </a:r>
            <a:r>
              <a:rPr lang="en-US" dirty="0" err="1"/>
              <a:t>prep_df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Sort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One Hot Encoder</a:t>
            </a:r>
          </a:p>
          <a:p>
            <a:pPr lvl="1"/>
            <a:r>
              <a:rPr lang="en-US" dirty="0"/>
              <a:t>Concatenate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3931-1234-1256-F096-E6116454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574" y="4119488"/>
            <a:ext cx="681132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3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Evaluated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KNN</a:t>
            </a:r>
          </a:p>
          <a:p>
            <a:r>
              <a:rPr lang="en-US" sz="2400" dirty="0"/>
              <a:t>Logistic Regression</a:t>
            </a:r>
          </a:p>
          <a:p>
            <a:r>
              <a:rPr lang="en-US" sz="2400" dirty="0"/>
              <a:t>SVM</a:t>
            </a:r>
          </a:p>
          <a:p>
            <a:r>
              <a:rPr lang="en-US" sz="2400" dirty="0"/>
              <a:t>Decision Tree</a:t>
            </a:r>
          </a:p>
          <a:p>
            <a:r>
              <a:rPr lang="en-US" sz="2400" dirty="0"/>
              <a:t>Random Forest</a:t>
            </a:r>
          </a:p>
          <a:p>
            <a:r>
              <a:rPr lang="en-US" sz="2400" dirty="0"/>
              <a:t>Gradient Boosting</a:t>
            </a:r>
          </a:p>
          <a:p>
            <a:r>
              <a:rPr lang="en-US" sz="2400" dirty="0" err="1"/>
              <a:t>Adaboost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D50FF7-E072-F115-D31D-03CEFEA5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1773511"/>
            <a:ext cx="7781925" cy="46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Models With Highest Scores (Before Optimization)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Random Forest</a:t>
            </a:r>
          </a:p>
          <a:p>
            <a:r>
              <a:rPr lang="en-US" sz="2400" dirty="0"/>
              <a:t>Gradient Boosting</a:t>
            </a:r>
          </a:p>
          <a:p>
            <a:endParaRPr lang="en-US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B16FCF-37AA-7EAE-E250-2D87463B0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03211"/>
              </p:ext>
            </p:extLst>
          </p:nvPr>
        </p:nvGraphicFramePr>
        <p:xfrm>
          <a:off x="571500" y="3600289"/>
          <a:ext cx="10782300" cy="2626995"/>
        </p:xfrm>
        <a:graphic>
          <a:graphicData uri="http://schemas.openxmlformats.org/drawingml/2006/table">
            <a:tbl>
              <a:tblPr/>
              <a:tblGrid>
                <a:gridCol w="1465748">
                  <a:extLst>
                    <a:ext uri="{9D8B030D-6E8A-4147-A177-3AD203B41FA5}">
                      <a16:colId xmlns:a16="http://schemas.microsoft.com/office/drawing/2014/main" val="3215199068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908038239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4269183139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12116782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266504971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337474843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4228662436"/>
                    </a:ext>
                  </a:extLst>
                </a:gridCol>
                <a:gridCol w="1330936">
                  <a:extLst>
                    <a:ext uri="{9D8B030D-6E8A-4147-A177-3AD203B41FA5}">
                      <a16:colId xmlns:a16="http://schemas.microsoft.com/office/drawing/2014/main" val="12666333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knn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078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train_acc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0.830741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0.826211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0.825079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0.913439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0.809359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153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test_acc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0.741732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0.818763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0.820861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0.894795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0.903887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0.805375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2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diff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0.089009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0.007448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0.004218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0.105205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0.009552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0.003984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302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0.19593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0.49149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0.49583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0.65323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0.69244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0.39225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738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0.2124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0.4197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081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0.7452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67438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C226DE5-A84C-29D0-49AF-F269FE17F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4" y="1590418"/>
            <a:ext cx="2324424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0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357D9-D4FB-4AAD-8A2F-1178ADF3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Random Forest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4B73-9099-3DFF-605F-FEAEB726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133CD-2CBD-8F69-19D2-6F3F912DE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" y="2471597"/>
            <a:ext cx="4650932" cy="3870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B6534-3F8E-5285-F62C-7C54D981583E}"/>
              </a:ext>
            </a:extLst>
          </p:cNvPr>
          <p:cNvSpPr txBox="1"/>
          <p:nvPr/>
        </p:nvSpPr>
        <p:spPr>
          <a:xfrm>
            <a:off x="1258431" y="1854169"/>
            <a:ext cx="26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Knee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76CD4-BCB7-FB8D-CA65-1FAC7B2ADC72}"/>
              </a:ext>
            </a:extLst>
          </p:cNvPr>
          <p:cNvSpPr txBox="1"/>
          <p:nvPr/>
        </p:nvSpPr>
        <p:spPr>
          <a:xfrm>
            <a:off x="1642543" y="6344177"/>
            <a:ext cx="19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Looks Optimal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CBD822-B0CF-9B51-D323-2FBA65E6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128" y="2441203"/>
            <a:ext cx="4912038" cy="408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7C93E4-6B09-E9DA-B6E4-2EB77D60EC2E}"/>
              </a:ext>
            </a:extLst>
          </p:cNvPr>
          <p:cNvSpPr txBox="1"/>
          <p:nvPr/>
        </p:nvSpPr>
        <p:spPr>
          <a:xfrm>
            <a:off x="7132182" y="1891970"/>
            <a:ext cx="26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Knee 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45B1E-CE03-F0B4-F00B-E370E9B4C388}"/>
              </a:ext>
            </a:extLst>
          </p:cNvPr>
          <p:cNvSpPr txBox="1"/>
          <p:nvPr/>
        </p:nvSpPr>
        <p:spPr>
          <a:xfrm>
            <a:off x="6319574" y="6427329"/>
            <a:ext cx="481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Criterion = ‘entropy’, 11 still looks optimal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2BB22-06F8-4F1A-165D-D0E8E232931A}"/>
              </a:ext>
            </a:extLst>
          </p:cNvPr>
          <p:cNvSpPr txBox="1"/>
          <p:nvPr/>
        </p:nvSpPr>
        <p:spPr>
          <a:xfrm>
            <a:off x="10418988" y="6334379"/>
            <a:ext cx="1859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*Other criterial evaluated </a:t>
            </a:r>
            <a:r>
              <a:rPr lang="en-US" sz="1100" dirty="0" err="1"/>
              <a:t>log_loss</a:t>
            </a:r>
            <a:r>
              <a:rPr lang="en-US" sz="1100" dirty="0"/>
              <a:t> &amp; </a:t>
            </a:r>
            <a:r>
              <a:rPr lang="en-US" sz="1100" dirty="0" err="1"/>
              <a:t>gini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247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44ae497-40df-4094-93f7-434fdc68f94d}" enabled="1" method="Standard" siteId="{49d8b68c-4994-4077-9e38-e112c21fd0e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</TotalTime>
  <Words>853</Words>
  <Application>Microsoft Office PowerPoint</Application>
  <PresentationFormat>Widescreen</PresentationFormat>
  <Paragraphs>382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Amasis MT Pro Black</vt:lpstr>
      <vt:lpstr>Aptos</vt:lpstr>
      <vt:lpstr>Aptos Display</vt:lpstr>
      <vt:lpstr>Aptos Narrow</vt:lpstr>
      <vt:lpstr>Arial</vt:lpstr>
      <vt:lpstr>inherit</vt:lpstr>
      <vt:lpstr>Segoe UI</vt:lpstr>
      <vt:lpstr>Office Theme</vt:lpstr>
      <vt:lpstr>Predicting Online Gaming Behavior  Using Machine Learning to Understand Player Engagement and Behavior Patterns</vt:lpstr>
      <vt:lpstr>Agenda</vt:lpstr>
      <vt:lpstr>Overview</vt:lpstr>
      <vt:lpstr>Online Gaming Behavior Dataset</vt:lpstr>
      <vt:lpstr>Project Objectives</vt:lpstr>
      <vt:lpstr>Processing Data</vt:lpstr>
      <vt:lpstr>Models Evaluated</vt:lpstr>
      <vt:lpstr>Models With Highest Scores (Before Optimization)</vt:lpstr>
      <vt:lpstr>Random Forest Optimization</vt:lpstr>
      <vt:lpstr>Gradient Boosting &amp; KNN Optimization</vt:lpstr>
      <vt:lpstr>Models With Highest Scores (After Optimization)</vt:lpstr>
      <vt:lpstr>Evaluating Models Using Class Member Profiles</vt:lpstr>
      <vt:lpstr>Problems Encountered When Running Mike &amp; Lonnie</vt:lpstr>
      <vt:lpstr>Future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Saunders</dc:creator>
  <cp:lastModifiedBy>Mike Saunders</cp:lastModifiedBy>
  <cp:revision>14</cp:revision>
  <dcterms:created xsi:type="dcterms:W3CDTF">2024-07-17T22:47:49Z</dcterms:created>
  <dcterms:modified xsi:type="dcterms:W3CDTF">2024-09-10T14:25:46Z</dcterms:modified>
</cp:coreProperties>
</file>